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3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4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5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6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7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8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9.xml" ContentType="application/vnd.openxmlformats-officedocument.presentationml.notesSlid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notesSlides/notesSlide10.xml" ContentType="application/vnd.openxmlformats-officedocument.presentationml.notesSlide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1246" r:id="rId3"/>
    <p:sldId id="1248" r:id="rId4"/>
    <p:sldId id="1083" r:id="rId5"/>
    <p:sldId id="1187" r:id="rId6"/>
    <p:sldId id="1167" r:id="rId7"/>
    <p:sldId id="1242" r:id="rId8"/>
    <p:sldId id="1224" r:id="rId9"/>
    <p:sldId id="1190" r:id="rId10"/>
    <p:sldId id="1210" r:id="rId11"/>
    <p:sldId id="1228" r:id="rId12"/>
    <p:sldId id="1211" r:id="rId13"/>
    <p:sldId id="1229" r:id="rId14"/>
    <p:sldId id="1194" r:id="rId15"/>
    <p:sldId id="1200" r:id="rId16"/>
    <p:sldId id="1212" r:id="rId17"/>
    <p:sldId id="1171" r:id="rId18"/>
    <p:sldId id="1233" r:id="rId19"/>
    <p:sldId id="1234" r:id="rId20"/>
    <p:sldId id="1196" r:id="rId21"/>
    <p:sldId id="1285" r:id="rId22"/>
    <p:sldId id="1201" r:id="rId23"/>
    <p:sldId id="1206" r:id="rId24"/>
    <p:sldId id="1216" r:id="rId25"/>
    <p:sldId id="1197" r:id="rId26"/>
    <p:sldId id="1204" r:id="rId27"/>
    <p:sldId id="1218" r:id="rId28"/>
    <p:sldId id="1205" r:id="rId29"/>
    <p:sldId id="1283" r:id="rId30"/>
    <p:sldId id="1284" r:id="rId31"/>
    <p:sldId id="1286" r:id="rId32"/>
    <p:sldId id="1287" r:id="rId33"/>
    <p:sldId id="1288" r:id="rId34"/>
    <p:sldId id="1289" r:id="rId35"/>
    <p:sldId id="1290" r:id="rId36"/>
    <p:sldId id="1252" r:id="rId37"/>
    <p:sldId id="1255" r:id="rId38"/>
    <p:sldId id="1256" r:id="rId39"/>
    <p:sldId id="1253" r:id="rId40"/>
    <p:sldId id="1258" r:id="rId41"/>
    <p:sldId id="1260" r:id="rId42"/>
    <p:sldId id="1261" r:id="rId43"/>
    <p:sldId id="1262" r:id="rId44"/>
    <p:sldId id="1263" r:id="rId45"/>
    <p:sldId id="1264" r:id="rId46"/>
    <p:sldId id="1266" r:id="rId47"/>
    <p:sldId id="1267" r:id="rId48"/>
    <p:sldId id="1268" r:id="rId49"/>
    <p:sldId id="1270" r:id="rId50"/>
    <p:sldId id="1273" r:id="rId51"/>
    <p:sldId id="1275" r:id="rId52"/>
    <p:sldId id="1276" r:id="rId53"/>
    <p:sldId id="1279" r:id="rId54"/>
    <p:sldId id="1280" r:id="rId55"/>
    <p:sldId id="1282" r:id="rId56"/>
    <p:sldId id="1244" r:id="rId57"/>
    <p:sldId id="1215" r:id="rId58"/>
  </p:sldIdLst>
  <p:sldSz cx="12192000" cy="6858000"/>
  <p:notesSz cx="6858000" cy="9144000"/>
  <p:embeddedFontLst>
    <p:embeddedFont>
      <p:font typeface="微软雅黑" panose="020B0503020204020204" pitchFamily="34" charset="-122"/>
      <p:regular r:id="rId61"/>
      <p:bold r:id="rId62"/>
    </p:embeddedFont>
    <p:embeddedFont>
      <p:font typeface="等线" panose="02010600030101010101" pitchFamily="2" charset="-122"/>
      <p:regular r:id="rId63"/>
      <p:bold r:id="rId64"/>
    </p:embeddedFont>
    <p:embeddedFont>
      <p:font typeface="Wingdings 2" panose="05020102010507070707" pitchFamily="18" charset="2"/>
      <p:regular r:id="rId65"/>
    </p:embeddedFont>
    <p:embeddedFont>
      <p:font typeface="黑体" panose="02010609060101010101" pitchFamily="49" charset="-122"/>
      <p:regular r:id="rId66"/>
    </p:embeddedFont>
    <p:embeddedFont>
      <p:font typeface="华文隶书" panose="02010800040101010101" pitchFamily="2" charset="-122"/>
      <p:regular r:id="rId67"/>
    </p:embeddedFont>
    <p:embeddedFont>
      <p:font typeface="Impact" panose="020B0806030902050204" pitchFamily="34" charset="0"/>
      <p:regular r:id="rId68"/>
    </p:embeddedFont>
    <p:embeddedFont>
      <p:font typeface="华文中宋" panose="02010600040101010101" pitchFamily="2" charset="-122"/>
      <p:regular r:id="rId69"/>
    </p:embeddedFont>
    <p:embeddedFont>
      <p:font typeface="楷体" panose="02010609060101010101" pitchFamily="49" charset="-122"/>
      <p:regular r:id="rId70"/>
    </p:embeddedFont>
    <p:embeddedFont>
      <p:font typeface="Algerian" panose="04020705040A02060702" pitchFamily="82" charset="0"/>
      <p:regular r:id="rId71"/>
    </p:embeddedFont>
    <p:embeddedFont>
      <p:font typeface="等线 Light" panose="02010600030101010101" pitchFamily="2" charset="-122"/>
      <p:regular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华文行楷" panose="02010800040101010101" pitchFamily="2" charset="-122"/>
      <p:regular r:id="rId77"/>
    </p:embeddedFont>
    <p:embeddedFont>
      <p:font typeface="华文楷体" panose="02010600040101010101" pitchFamily="2" charset="-122"/>
      <p:regular r:id="rId78"/>
    </p:embeddedFont>
    <p:embeddedFont>
      <p:font typeface="隶书" panose="02010509060101010101" pitchFamily="49" charset="-122"/>
      <p:regular r:id="rId79"/>
    </p:embeddedFont>
  </p:embeddedFontLst>
  <p:custDataLst>
    <p:tags r:id="rId8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7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姜伟光" initials="" lastIdx="0" clrIdx="0"/>
  <p:cmAuthor id="1" name="admin" initials="a" lastIdx="0" clrIdx="0"/>
  <p:cmAuthor id="2" name="作者" initials="A" lastIdx="0" clrIdx="1"/>
  <p:cmAuthor id="3" name="lenovo" initials="l" lastIdx="0" clrIdx="0"/>
  <p:cmAuthor id="4" name="kingsoft" initials="k" lastIdx="0" clrIdx="0"/>
  <p:cmAuthor id="5" name="dell" initials="d" lastIdx="0" clrIdx="2"/>
  <p:cmAuthor id="6" name="123" initials="1" lastIdx="0" clrIdx="0"/>
  <p:cmAuthor id="7" name="Administrator" initials="A" lastIdx="0" clrIdx="4"/>
  <p:cmAuthor id="8" name="雨林木风" initials="雨" lastIdx="0" clrIdx="0"/>
  <p:cmAuthor id="9" name="幸兴" initials="幸" lastIdx="0" clrIdx="8"/>
  <p:cmAuthor id="10" name="未知用户1" initials="未" lastIdx="0" clrIdx="0"/>
  <p:cmAuthor id="11" name="yyyaogd@126.com" initials="y" lastIdx="0" clrIdx="0"/>
  <p:cmAuthor id="12" name="meflyup" initials="m" lastIdx="0" clrIdx="0"/>
  <p:cmAuthor id="13" name="hp" initials="h" lastIdx="0" clrIdx="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594" y="78"/>
      </p:cViewPr>
      <p:guideLst>
        <p:guide orient="horz" pos="2205"/>
        <p:guide pos="37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6" Type="http://schemas.openxmlformats.org/officeDocument/2006/relationships/font" Target="fonts/font16.fntdata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80" Type="http://schemas.openxmlformats.org/officeDocument/2006/relationships/tags" Target="tags/tag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8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97072-EC09-4A1F-9AED-0978E3B5462B}" type="datetimeFigureOut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FFD75-021F-4A95-81D7-F91D7D774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193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4" Type="http://schemas.openxmlformats.org/officeDocument/2006/relationships/slide" Target="../slides/slide5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slide" Target="../slides/slide38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slide" Target="../slides/slide40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slide" Target="../slides/slide41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5" Type="http://schemas.openxmlformats.org/officeDocument/2006/relationships/slide" Target="../slides/slide42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5" Type="http://schemas.openxmlformats.org/officeDocument/2006/relationships/slide" Target="../slides/slide43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5" Type="http://schemas.openxmlformats.org/officeDocument/2006/relationships/slide" Target="../slides/slide44.xml"/><Relationship Id="rId4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slide" Target="../slides/slide49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101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806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EC9C7-1CA5-4F0A-A098-4F97ADAB24A2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136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FFD75-021F-4A95-81D7-F91D7D774F7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689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一怕文言文，二怕写作文，三怕周树人。这句读起来十分顺口的搞笑段子想必说出了无数位学子的辛酸苦楚。在连呼吸都带有青涩滋味的年代里，文言文在无数学子的语文学习生涯中占据了绝对重要的位置，也留下了难以磨灭的心理阴影。</a:t>
            </a:r>
          </a:p>
          <a:p>
            <a:r>
              <a:rPr lang="zh-CN" altLang="en-US" smtClean="0"/>
              <a:t>以至于19分的文言文在考试中地位足以与60分的作文相提并论，这块难啃的骨头也是我们的一轮教学中要解决的首要难题。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712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课内的复习主要有五个环节：视频讲解，全面精准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自编作业，配合推进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早读跟进，明确要求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在线辅导，即时答疑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精选翻译，再次巩固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339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944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课内的复习主要有五个环节：视频讲解，全面精准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自编作业，配合推进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早读跟进，明确要求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在线辅导，即时答疑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精选翻译，再次巩固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799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课内的复习主要有五个环节：视频讲解，全面精准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自编作业，配合推进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早读跟进，明确要求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在线辅导，即时答疑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精选翻译，再次巩固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01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课内的复习主要有五个环节：视频讲解，全面精准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自编作业，配合推进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早读跟进，明确要求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在线辅导，即时答疑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精选翻译，再次巩固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516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685800" y="1143000"/>
            <a:ext cx="5486400" cy="3086100"/>
          </a:xfrm>
        </p:spPr>
      </p:sp>
      <p:sp>
        <p:nvSpPr>
          <p:cNvPr id="23555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23556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Tx/>
              <a:buNone/>
            </a:pPr>
            <a:fld id="{2B57EAA0-6174-46E5-B4A0-36A18F7BBBE0}" type="slidenum">
              <a:rPr lang="zh-CN" altLang="en-US" smtClean="0"/>
              <a:t>49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763154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3A69-4C1C-4140-9F99-C55EB3E42168}" type="datetimeFigureOut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73D1-1252-4FEB-AE30-19CDF97A80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3A69-4C1C-4140-9F99-C55EB3E42168}" type="datetimeFigureOut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73D1-1252-4FEB-AE30-19CDF97A80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3A69-4C1C-4140-9F99-C55EB3E42168}" type="datetimeFigureOut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73D1-1252-4FEB-AE30-19CDF97A80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稻壳儿原创设计师【幻雨工作室】_2"/>
          <p:cNvGrpSpPr/>
          <p:nvPr userDrawn="1"/>
        </p:nvGrpSpPr>
        <p:grpSpPr>
          <a:xfrm>
            <a:off x="1900238" y="4573588"/>
            <a:ext cx="10275887" cy="2284412"/>
            <a:chOff x="-86442" y="4986005"/>
            <a:chExt cx="2975676" cy="968614"/>
          </a:xfrm>
        </p:grpSpPr>
        <p:sp>
          <p:nvSpPr>
            <p:cNvPr id="1048582" name="稻壳儿原创设计师【幻雨工作室】_2_1"/>
            <p:cNvSpPr/>
            <p:nvPr/>
          </p:nvSpPr>
          <p:spPr>
            <a:xfrm>
              <a:off x="-86442" y="4986005"/>
              <a:ext cx="2471233" cy="755068"/>
            </a:xfrm>
            <a:custGeom>
              <a:avLst/>
              <a:gdLst>
                <a:gd name="connsiteX0" fmla="*/ 3895926 w 3907971"/>
                <a:gd name="connsiteY0" fmla="*/ 1142557 h 1194053"/>
                <a:gd name="connsiteX1" fmla="*/ 3907971 w 3907971"/>
                <a:gd name="connsiteY1" fmla="*/ 1142678 h 1194053"/>
                <a:gd name="connsiteX2" fmla="*/ 3907971 w 3907971"/>
                <a:gd name="connsiteY2" fmla="*/ 1194053 h 1194053"/>
                <a:gd name="connsiteX3" fmla="*/ 3907971 w 3907971"/>
                <a:gd name="connsiteY3" fmla="*/ 1194051 h 1194053"/>
                <a:gd name="connsiteX4" fmla="*/ 3903237 w 3907971"/>
                <a:gd name="connsiteY4" fmla="*/ 1164852 h 1194053"/>
                <a:gd name="connsiteX5" fmla="*/ 3033485 w 3907971"/>
                <a:gd name="connsiteY5" fmla="*/ 250 h 1194053"/>
                <a:gd name="connsiteX6" fmla="*/ 3817257 w 3907971"/>
                <a:gd name="connsiteY6" fmla="*/ 1001736 h 1194053"/>
                <a:gd name="connsiteX7" fmla="*/ 3890055 w 3907971"/>
                <a:gd name="connsiteY7" fmla="*/ 1124654 h 1194053"/>
                <a:gd name="connsiteX8" fmla="*/ 3895926 w 3907971"/>
                <a:gd name="connsiteY8" fmla="*/ 1142557 h 1194053"/>
                <a:gd name="connsiteX9" fmla="*/ 0 w 3907971"/>
                <a:gd name="connsiteY9" fmla="*/ 1103336 h 1194053"/>
                <a:gd name="connsiteX10" fmla="*/ 1233714 w 3907971"/>
                <a:gd name="connsiteY10" fmla="*/ 421164 h 1194053"/>
                <a:gd name="connsiteX11" fmla="*/ 1828800 w 3907971"/>
                <a:gd name="connsiteY11" fmla="*/ 900136 h 1194053"/>
                <a:gd name="connsiteX12" fmla="*/ 3033485 w 3907971"/>
                <a:gd name="connsiteY12" fmla="*/ 250 h 119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07971" h="1194053">
                  <a:moveTo>
                    <a:pt x="3895926" y="1142557"/>
                  </a:moveTo>
                  <a:lnTo>
                    <a:pt x="3907971" y="1142678"/>
                  </a:lnTo>
                  <a:lnTo>
                    <a:pt x="3907971" y="1194053"/>
                  </a:lnTo>
                  <a:lnTo>
                    <a:pt x="3907971" y="1194051"/>
                  </a:lnTo>
                  <a:cubicBezTo>
                    <a:pt x="3907215" y="1185886"/>
                    <a:pt x="3905930" y="1176286"/>
                    <a:pt x="3903237" y="1164852"/>
                  </a:cubicBezTo>
                  <a:close/>
                  <a:moveTo>
                    <a:pt x="3033485" y="250"/>
                  </a:moveTo>
                  <a:cubicBezTo>
                    <a:pt x="3364894" y="17183"/>
                    <a:pt x="3664857" y="793698"/>
                    <a:pt x="3817257" y="1001736"/>
                  </a:cubicBezTo>
                  <a:cubicBezTo>
                    <a:pt x="3855357" y="1053746"/>
                    <a:pt x="3877280" y="1093660"/>
                    <a:pt x="3890055" y="1124654"/>
                  </a:cubicBezTo>
                  <a:lnTo>
                    <a:pt x="3895926" y="1142557"/>
                  </a:lnTo>
                  <a:lnTo>
                    <a:pt x="0" y="1103336"/>
                  </a:lnTo>
                  <a:cubicBezTo>
                    <a:pt x="464457" y="779183"/>
                    <a:pt x="928914" y="455031"/>
                    <a:pt x="1233714" y="421164"/>
                  </a:cubicBezTo>
                  <a:cubicBezTo>
                    <a:pt x="1538514" y="387297"/>
                    <a:pt x="1528838" y="970288"/>
                    <a:pt x="1828800" y="900136"/>
                  </a:cubicBezTo>
                  <a:cubicBezTo>
                    <a:pt x="2128762" y="829984"/>
                    <a:pt x="2702076" y="-16683"/>
                    <a:pt x="3033485" y="25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A6182">
                    <a:alpha val="43000"/>
                  </a:srgbClr>
                </a:gs>
                <a:gs pos="72000">
                  <a:srgbClr val="171E28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048583" name="稻壳儿原创设计师【幻雨工作室】_2_2"/>
            <p:cNvSpPr/>
            <p:nvPr/>
          </p:nvSpPr>
          <p:spPr>
            <a:xfrm>
              <a:off x="1045175" y="5391180"/>
              <a:ext cx="1844059" cy="563439"/>
            </a:xfrm>
            <a:custGeom>
              <a:avLst/>
              <a:gdLst>
                <a:gd name="connsiteX0" fmla="*/ 3895926 w 3907971"/>
                <a:gd name="connsiteY0" fmla="*/ 1142557 h 1194053"/>
                <a:gd name="connsiteX1" fmla="*/ 3907971 w 3907971"/>
                <a:gd name="connsiteY1" fmla="*/ 1142678 h 1194053"/>
                <a:gd name="connsiteX2" fmla="*/ 3907971 w 3907971"/>
                <a:gd name="connsiteY2" fmla="*/ 1194053 h 1194053"/>
                <a:gd name="connsiteX3" fmla="*/ 3907971 w 3907971"/>
                <a:gd name="connsiteY3" fmla="*/ 1194051 h 1194053"/>
                <a:gd name="connsiteX4" fmla="*/ 3903237 w 3907971"/>
                <a:gd name="connsiteY4" fmla="*/ 1164852 h 1194053"/>
                <a:gd name="connsiteX5" fmla="*/ 3033485 w 3907971"/>
                <a:gd name="connsiteY5" fmla="*/ 250 h 1194053"/>
                <a:gd name="connsiteX6" fmla="*/ 3817257 w 3907971"/>
                <a:gd name="connsiteY6" fmla="*/ 1001736 h 1194053"/>
                <a:gd name="connsiteX7" fmla="*/ 3890055 w 3907971"/>
                <a:gd name="connsiteY7" fmla="*/ 1124654 h 1194053"/>
                <a:gd name="connsiteX8" fmla="*/ 3895926 w 3907971"/>
                <a:gd name="connsiteY8" fmla="*/ 1142557 h 1194053"/>
                <a:gd name="connsiteX9" fmla="*/ 0 w 3907971"/>
                <a:gd name="connsiteY9" fmla="*/ 1103336 h 1194053"/>
                <a:gd name="connsiteX10" fmla="*/ 1233714 w 3907971"/>
                <a:gd name="connsiteY10" fmla="*/ 421164 h 1194053"/>
                <a:gd name="connsiteX11" fmla="*/ 1828800 w 3907971"/>
                <a:gd name="connsiteY11" fmla="*/ 900136 h 1194053"/>
                <a:gd name="connsiteX12" fmla="*/ 3033485 w 3907971"/>
                <a:gd name="connsiteY12" fmla="*/ 250 h 119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07971" h="1194053">
                  <a:moveTo>
                    <a:pt x="3895926" y="1142557"/>
                  </a:moveTo>
                  <a:lnTo>
                    <a:pt x="3907971" y="1142678"/>
                  </a:lnTo>
                  <a:lnTo>
                    <a:pt x="3907971" y="1194053"/>
                  </a:lnTo>
                  <a:lnTo>
                    <a:pt x="3907971" y="1194051"/>
                  </a:lnTo>
                  <a:cubicBezTo>
                    <a:pt x="3907215" y="1185886"/>
                    <a:pt x="3905930" y="1176286"/>
                    <a:pt x="3903237" y="1164852"/>
                  </a:cubicBezTo>
                  <a:close/>
                  <a:moveTo>
                    <a:pt x="3033485" y="250"/>
                  </a:moveTo>
                  <a:cubicBezTo>
                    <a:pt x="3364894" y="17183"/>
                    <a:pt x="3664857" y="793698"/>
                    <a:pt x="3817257" y="1001736"/>
                  </a:cubicBezTo>
                  <a:cubicBezTo>
                    <a:pt x="3855357" y="1053746"/>
                    <a:pt x="3877280" y="1093660"/>
                    <a:pt x="3890055" y="1124654"/>
                  </a:cubicBezTo>
                  <a:lnTo>
                    <a:pt x="3895926" y="1142557"/>
                  </a:lnTo>
                  <a:lnTo>
                    <a:pt x="0" y="1103336"/>
                  </a:lnTo>
                  <a:cubicBezTo>
                    <a:pt x="464457" y="779183"/>
                    <a:pt x="928914" y="455031"/>
                    <a:pt x="1233714" y="421164"/>
                  </a:cubicBezTo>
                  <a:cubicBezTo>
                    <a:pt x="1538514" y="387297"/>
                    <a:pt x="1528838" y="970288"/>
                    <a:pt x="1828800" y="900136"/>
                  </a:cubicBezTo>
                  <a:cubicBezTo>
                    <a:pt x="2128762" y="829984"/>
                    <a:pt x="2702076" y="-16683"/>
                    <a:pt x="3033485" y="25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A6182">
                    <a:alpha val="43000"/>
                  </a:srgbClr>
                </a:gs>
                <a:gs pos="72000">
                  <a:srgbClr val="171E28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1048584" name="稻壳儿原创设计师【幻雨工作室】_4"/>
          <p:cNvSpPr/>
          <p:nvPr userDrawn="1"/>
        </p:nvSpPr>
        <p:spPr>
          <a:xfrm flipH="1">
            <a:off x="150813" y="6188075"/>
            <a:ext cx="9496425" cy="787400"/>
          </a:xfrm>
          <a:custGeom>
            <a:avLst/>
            <a:gdLst>
              <a:gd name="connsiteX0" fmla="*/ 0 w 5012768"/>
              <a:gd name="connsiteY0" fmla="*/ 1439618 h 1439618"/>
              <a:gd name="connsiteX1" fmla="*/ 653143 w 5012768"/>
              <a:gd name="connsiteY1" fmla="*/ 554247 h 1439618"/>
              <a:gd name="connsiteX2" fmla="*/ 1596572 w 5012768"/>
              <a:gd name="connsiteY2" fmla="*/ 1265447 h 1439618"/>
              <a:gd name="connsiteX3" fmla="*/ 2090058 w 5012768"/>
              <a:gd name="connsiteY3" fmla="*/ 2704 h 1439618"/>
              <a:gd name="connsiteX4" fmla="*/ 3280229 w 5012768"/>
              <a:gd name="connsiteY4" fmla="*/ 917104 h 1439618"/>
              <a:gd name="connsiteX5" fmla="*/ 4455886 w 5012768"/>
              <a:gd name="connsiteY5" fmla="*/ 467161 h 1439618"/>
              <a:gd name="connsiteX6" fmla="*/ 4963886 w 5012768"/>
              <a:gd name="connsiteY6" fmla="*/ 873561 h 1439618"/>
              <a:gd name="connsiteX7" fmla="*/ 4963886 w 5012768"/>
              <a:gd name="connsiteY7" fmla="*/ 975161 h 1439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12768" h="1439618">
                <a:moveTo>
                  <a:pt x="0" y="1439618"/>
                </a:moveTo>
                <a:cubicBezTo>
                  <a:pt x="193524" y="1011446"/>
                  <a:pt x="387048" y="583275"/>
                  <a:pt x="653143" y="554247"/>
                </a:cubicBezTo>
                <a:cubicBezTo>
                  <a:pt x="919238" y="525218"/>
                  <a:pt x="1357086" y="1357371"/>
                  <a:pt x="1596572" y="1265447"/>
                </a:cubicBezTo>
                <a:cubicBezTo>
                  <a:pt x="1836058" y="1173523"/>
                  <a:pt x="1809449" y="60761"/>
                  <a:pt x="2090058" y="2704"/>
                </a:cubicBezTo>
                <a:cubicBezTo>
                  <a:pt x="2370667" y="-55353"/>
                  <a:pt x="2885924" y="839695"/>
                  <a:pt x="3280229" y="917104"/>
                </a:cubicBezTo>
                <a:cubicBezTo>
                  <a:pt x="3674534" y="994513"/>
                  <a:pt x="4175277" y="474418"/>
                  <a:pt x="4455886" y="467161"/>
                </a:cubicBezTo>
                <a:cubicBezTo>
                  <a:pt x="4736495" y="459904"/>
                  <a:pt x="4879219" y="788894"/>
                  <a:pt x="4963886" y="873561"/>
                </a:cubicBezTo>
                <a:cubicBezTo>
                  <a:pt x="5048553" y="958228"/>
                  <a:pt x="5006219" y="966694"/>
                  <a:pt x="4963886" y="975161"/>
                </a:cubicBezTo>
              </a:path>
            </a:pathLst>
          </a:custGeom>
          <a:gradFill flip="none" rotWithShape="1">
            <a:gsLst>
              <a:gs pos="0">
                <a:srgbClr val="4A6182">
                  <a:alpha val="59000"/>
                </a:srgbClr>
              </a:gs>
              <a:gs pos="85000">
                <a:srgbClr val="171E28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048585" name="稻壳儿原创设计师【幻雨工作室】_5"/>
          <p:cNvSpPr>
            <a:spLocks noEditPoints="1"/>
          </p:cNvSpPr>
          <p:nvPr userDrawn="1"/>
        </p:nvSpPr>
        <p:spPr>
          <a:xfrm rot="10800000">
            <a:off x="-15875" y="6242050"/>
            <a:ext cx="5324475" cy="615950"/>
          </a:xfrm>
          <a:custGeom>
            <a:avLst/>
            <a:gdLst/>
            <a:ahLst/>
            <a:cxnLst>
              <a:cxn ang="0">
                <a:pos x="5307471" y="230149"/>
              </a:cxn>
              <a:cxn ang="0">
                <a:pos x="5248072" y="385500"/>
              </a:cxn>
              <a:cxn ang="0">
                <a:pos x="4786857" y="457422"/>
              </a:cxn>
              <a:cxn ang="0">
                <a:pos x="4468898" y="397007"/>
              </a:cxn>
              <a:cxn ang="0">
                <a:pos x="4283713" y="385500"/>
              </a:cxn>
              <a:cxn ang="0">
                <a:pos x="2037034" y="394131"/>
              </a:cxn>
              <a:cxn ang="0">
                <a:pos x="2019564" y="431530"/>
              </a:cxn>
              <a:cxn ang="0">
                <a:pos x="1736546" y="483314"/>
              </a:cxn>
              <a:cxn ang="0">
                <a:pos x="1467503" y="512082"/>
              </a:cxn>
              <a:cxn ang="0">
                <a:pos x="178196" y="560989"/>
              </a:cxn>
              <a:cxn ang="0">
                <a:pos x="464709" y="284810"/>
              </a:cxn>
              <a:cxn ang="0">
                <a:pos x="251572" y="302071"/>
              </a:cxn>
              <a:cxn ang="0">
                <a:pos x="17470" y="319332"/>
              </a:cxn>
              <a:cxn ang="0">
                <a:pos x="13976" y="181242"/>
              </a:cxn>
              <a:cxn ang="0">
                <a:pos x="2148844" y="537974"/>
              </a:cxn>
              <a:cxn ang="0">
                <a:pos x="1600277" y="523590"/>
              </a:cxn>
              <a:cxn ang="0">
                <a:pos x="1495456" y="408515"/>
              </a:cxn>
              <a:cxn ang="0">
                <a:pos x="317959" y="379746"/>
              </a:cxn>
              <a:cxn ang="0">
                <a:pos x="1530396" y="115074"/>
              </a:cxn>
              <a:cxn ang="0">
                <a:pos x="852549" y="123705"/>
              </a:cxn>
              <a:cxn ang="0">
                <a:pos x="1090145" y="94936"/>
              </a:cxn>
              <a:cxn ang="0">
                <a:pos x="2096433" y="161104"/>
              </a:cxn>
              <a:cxn ang="0">
                <a:pos x="2749822" y="207134"/>
              </a:cxn>
              <a:cxn ang="0">
                <a:pos x="2341017" y="161104"/>
              </a:cxn>
              <a:cxn ang="0">
                <a:pos x="2424875" y="97813"/>
              </a:cxn>
              <a:cxn ang="0">
                <a:pos x="2910549" y="440160"/>
              </a:cxn>
              <a:cxn ang="0">
                <a:pos x="2819703" y="276179"/>
              </a:cxn>
              <a:cxn ang="0">
                <a:pos x="3305377" y="233026"/>
              </a:cxn>
              <a:cxn ang="0">
                <a:pos x="3232002" y="92059"/>
              </a:cxn>
              <a:cxn ang="0">
                <a:pos x="3270436" y="161104"/>
              </a:cxn>
              <a:cxn ang="0">
                <a:pos x="2921031" y="146720"/>
              </a:cxn>
              <a:cxn ang="0">
                <a:pos x="4426969" y="224395"/>
              </a:cxn>
              <a:cxn ang="0">
                <a:pos x="3986718" y="120828"/>
              </a:cxn>
              <a:cxn ang="0">
                <a:pos x="4353594" y="178365"/>
              </a:cxn>
              <a:cxn ang="0">
                <a:pos x="5153733" y="175489"/>
              </a:cxn>
              <a:cxn ang="0">
                <a:pos x="5010476" y="166858"/>
              </a:cxn>
              <a:cxn ang="0">
                <a:pos x="4664565" y="204257"/>
              </a:cxn>
              <a:cxn ang="0">
                <a:pos x="4475886" y="302071"/>
              </a:cxn>
              <a:cxn ang="0">
                <a:pos x="4528297" y="258918"/>
              </a:cxn>
              <a:cxn ang="0">
                <a:pos x="5132768" y="437284"/>
              </a:cxn>
              <a:cxn ang="0">
                <a:pos x="4828785" y="601265"/>
              </a:cxn>
              <a:cxn ang="0">
                <a:pos x="4661071" y="443037"/>
              </a:cxn>
              <a:cxn ang="0">
                <a:pos x="4870714" y="204257"/>
              </a:cxn>
              <a:cxn ang="0">
                <a:pos x="3717676" y="175489"/>
              </a:cxn>
              <a:cxn ang="0">
                <a:pos x="3448633" y="172612"/>
              </a:cxn>
              <a:cxn ang="0">
                <a:pos x="3539479" y="207134"/>
              </a:cxn>
              <a:cxn ang="0">
                <a:pos x="3158627" y="325086"/>
              </a:cxn>
              <a:cxn ang="0">
                <a:pos x="3382246" y="270425"/>
              </a:cxn>
              <a:cxn ang="0">
                <a:pos x="3123686" y="558112"/>
              </a:cxn>
              <a:cxn ang="0">
                <a:pos x="2917537" y="94936"/>
              </a:cxn>
              <a:cxn ang="0">
                <a:pos x="2323547" y="146720"/>
              </a:cxn>
              <a:cxn ang="0">
                <a:pos x="1708593" y="172612"/>
              </a:cxn>
              <a:cxn ang="0">
                <a:pos x="1600277" y="267548"/>
              </a:cxn>
              <a:cxn ang="0">
                <a:pos x="1659676" y="212888"/>
              </a:cxn>
              <a:cxn ang="0">
                <a:pos x="1030746" y="345224"/>
              </a:cxn>
              <a:cxn ang="0">
                <a:pos x="1069181" y="287686"/>
              </a:cxn>
              <a:cxn ang="0">
                <a:pos x="614953" y="310701"/>
              </a:cxn>
              <a:cxn ang="0">
                <a:pos x="597483" y="204257"/>
              </a:cxn>
              <a:cxn ang="0">
                <a:pos x="143256" y="86306"/>
              </a:cxn>
              <a:cxn ang="0">
                <a:pos x="429768" y="163981"/>
              </a:cxn>
              <a:cxn ang="0">
                <a:pos x="90845" y="89182"/>
              </a:cxn>
            </a:cxnLst>
            <a:rect l="0" t="0" r="r" b="b"/>
            <a:pathLst>
              <a:path w="1524" h="214">
                <a:moveTo>
                  <a:pt x="1524" y="30"/>
                </a:moveTo>
                <a:cubicBezTo>
                  <a:pt x="1524" y="31"/>
                  <a:pt x="1524" y="32"/>
                  <a:pt x="1523" y="33"/>
                </a:cubicBezTo>
                <a:cubicBezTo>
                  <a:pt x="1497" y="33"/>
                  <a:pt x="1497" y="33"/>
                  <a:pt x="1497" y="33"/>
                </a:cubicBezTo>
                <a:cubicBezTo>
                  <a:pt x="1496" y="33"/>
                  <a:pt x="1496" y="33"/>
                  <a:pt x="1496" y="33"/>
                </a:cubicBezTo>
                <a:cubicBezTo>
                  <a:pt x="1501" y="37"/>
                  <a:pt x="1508" y="38"/>
                  <a:pt x="1514" y="40"/>
                </a:cubicBezTo>
                <a:cubicBezTo>
                  <a:pt x="1515" y="41"/>
                  <a:pt x="1517" y="39"/>
                  <a:pt x="1518" y="40"/>
                </a:cubicBezTo>
                <a:cubicBezTo>
                  <a:pt x="1519" y="41"/>
                  <a:pt x="1518" y="42"/>
                  <a:pt x="1517" y="43"/>
                </a:cubicBezTo>
                <a:cubicBezTo>
                  <a:pt x="1510" y="44"/>
                  <a:pt x="1503" y="41"/>
                  <a:pt x="1497" y="38"/>
                </a:cubicBezTo>
                <a:cubicBezTo>
                  <a:pt x="1496" y="41"/>
                  <a:pt x="1499" y="43"/>
                  <a:pt x="1500" y="45"/>
                </a:cubicBezTo>
                <a:cubicBezTo>
                  <a:pt x="1505" y="48"/>
                  <a:pt x="1511" y="51"/>
                  <a:pt x="1516" y="50"/>
                </a:cubicBezTo>
                <a:cubicBezTo>
                  <a:pt x="1518" y="50"/>
                  <a:pt x="1520" y="51"/>
                  <a:pt x="1518" y="52"/>
                </a:cubicBezTo>
                <a:cubicBezTo>
                  <a:pt x="1513" y="55"/>
                  <a:pt x="1509" y="51"/>
                  <a:pt x="1503" y="51"/>
                </a:cubicBezTo>
                <a:cubicBezTo>
                  <a:pt x="1501" y="51"/>
                  <a:pt x="1502" y="54"/>
                  <a:pt x="1501" y="55"/>
                </a:cubicBezTo>
                <a:cubicBezTo>
                  <a:pt x="1505" y="59"/>
                  <a:pt x="1511" y="61"/>
                  <a:pt x="1517" y="61"/>
                </a:cubicBezTo>
                <a:cubicBezTo>
                  <a:pt x="1517" y="61"/>
                  <a:pt x="1517" y="62"/>
                  <a:pt x="1517" y="63"/>
                </a:cubicBezTo>
                <a:cubicBezTo>
                  <a:pt x="1511" y="64"/>
                  <a:pt x="1507" y="62"/>
                  <a:pt x="1502" y="61"/>
                </a:cubicBezTo>
                <a:cubicBezTo>
                  <a:pt x="1502" y="63"/>
                  <a:pt x="1502" y="65"/>
                  <a:pt x="1503" y="67"/>
                </a:cubicBezTo>
                <a:cubicBezTo>
                  <a:pt x="1507" y="70"/>
                  <a:pt x="1512" y="70"/>
                  <a:pt x="1517" y="69"/>
                </a:cubicBezTo>
                <a:cubicBezTo>
                  <a:pt x="1518" y="70"/>
                  <a:pt x="1518" y="71"/>
                  <a:pt x="1517" y="72"/>
                </a:cubicBezTo>
                <a:cubicBezTo>
                  <a:pt x="1513" y="74"/>
                  <a:pt x="1506" y="72"/>
                  <a:pt x="1502" y="71"/>
                </a:cubicBezTo>
                <a:cubicBezTo>
                  <a:pt x="1500" y="72"/>
                  <a:pt x="1497" y="74"/>
                  <a:pt x="1496" y="77"/>
                </a:cubicBezTo>
                <a:cubicBezTo>
                  <a:pt x="1502" y="81"/>
                  <a:pt x="1511" y="81"/>
                  <a:pt x="1519" y="80"/>
                </a:cubicBezTo>
                <a:cubicBezTo>
                  <a:pt x="1520" y="81"/>
                  <a:pt x="1520" y="82"/>
                  <a:pt x="1519" y="83"/>
                </a:cubicBezTo>
                <a:cubicBezTo>
                  <a:pt x="1509" y="86"/>
                  <a:pt x="1499" y="81"/>
                  <a:pt x="1491" y="78"/>
                </a:cubicBezTo>
                <a:cubicBezTo>
                  <a:pt x="1484" y="77"/>
                  <a:pt x="1478" y="74"/>
                  <a:pt x="1473" y="71"/>
                </a:cubicBezTo>
                <a:cubicBezTo>
                  <a:pt x="1472" y="66"/>
                  <a:pt x="1466" y="65"/>
                  <a:pt x="1462" y="61"/>
                </a:cubicBezTo>
                <a:cubicBezTo>
                  <a:pt x="1461" y="60"/>
                  <a:pt x="1460" y="60"/>
                  <a:pt x="1459" y="61"/>
                </a:cubicBezTo>
                <a:cubicBezTo>
                  <a:pt x="1460" y="65"/>
                  <a:pt x="1460" y="70"/>
                  <a:pt x="1462" y="73"/>
                </a:cubicBezTo>
                <a:cubicBezTo>
                  <a:pt x="1476" y="82"/>
                  <a:pt x="1490" y="92"/>
                  <a:pt x="1506" y="95"/>
                </a:cubicBezTo>
                <a:cubicBezTo>
                  <a:pt x="1510" y="96"/>
                  <a:pt x="1515" y="94"/>
                  <a:pt x="1519" y="96"/>
                </a:cubicBezTo>
                <a:cubicBezTo>
                  <a:pt x="1519" y="97"/>
                  <a:pt x="1519" y="97"/>
                  <a:pt x="1519" y="97"/>
                </a:cubicBezTo>
                <a:cubicBezTo>
                  <a:pt x="1496" y="101"/>
                  <a:pt x="1478" y="87"/>
                  <a:pt x="1461" y="76"/>
                </a:cubicBezTo>
                <a:cubicBezTo>
                  <a:pt x="1459" y="78"/>
                  <a:pt x="1456" y="81"/>
                  <a:pt x="1458" y="84"/>
                </a:cubicBezTo>
                <a:cubicBezTo>
                  <a:pt x="1482" y="98"/>
                  <a:pt x="1482" y="98"/>
                  <a:pt x="1482" y="98"/>
                </a:cubicBezTo>
                <a:cubicBezTo>
                  <a:pt x="1490" y="102"/>
                  <a:pt x="1499" y="104"/>
                  <a:pt x="1508" y="105"/>
                </a:cubicBezTo>
                <a:cubicBezTo>
                  <a:pt x="1512" y="106"/>
                  <a:pt x="1517" y="102"/>
                  <a:pt x="1519" y="105"/>
                </a:cubicBezTo>
                <a:cubicBezTo>
                  <a:pt x="1518" y="109"/>
                  <a:pt x="1513" y="107"/>
                  <a:pt x="1510" y="108"/>
                </a:cubicBezTo>
                <a:cubicBezTo>
                  <a:pt x="1500" y="106"/>
                  <a:pt x="1492" y="105"/>
                  <a:pt x="1484" y="103"/>
                </a:cubicBezTo>
                <a:cubicBezTo>
                  <a:pt x="1474" y="95"/>
                  <a:pt x="1464" y="91"/>
                  <a:pt x="1453" y="84"/>
                </a:cubicBezTo>
                <a:cubicBezTo>
                  <a:pt x="1451" y="85"/>
                  <a:pt x="1451" y="85"/>
                  <a:pt x="1451" y="85"/>
                </a:cubicBezTo>
                <a:cubicBezTo>
                  <a:pt x="1451" y="90"/>
                  <a:pt x="1452" y="94"/>
                  <a:pt x="1451" y="99"/>
                </a:cubicBezTo>
                <a:cubicBezTo>
                  <a:pt x="1450" y="102"/>
                  <a:pt x="1447" y="105"/>
                  <a:pt x="1447" y="108"/>
                </a:cubicBezTo>
                <a:cubicBezTo>
                  <a:pt x="1451" y="112"/>
                  <a:pt x="1456" y="114"/>
                  <a:pt x="1460" y="118"/>
                </a:cubicBezTo>
                <a:cubicBezTo>
                  <a:pt x="1474" y="124"/>
                  <a:pt x="1487" y="131"/>
                  <a:pt x="1502" y="134"/>
                </a:cubicBezTo>
                <a:cubicBezTo>
                  <a:pt x="1516" y="135"/>
                  <a:pt x="1516" y="135"/>
                  <a:pt x="1516" y="135"/>
                </a:cubicBezTo>
                <a:cubicBezTo>
                  <a:pt x="1517" y="135"/>
                  <a:pt x="1520" y="133"/>
                  <a:pt x="1521" y="135"/>
                </a:cubicBezTo>
                <a:cubicBezTo>
                  <a:pt x="1522" y="136"/>
                  <a:pt x="1521" y="137"/>
                  <a:pt x="1520" y="138"/>
                </a:cubicBezTo>
                <a:cubicBezTo>
                  <a:pt x="1497" y="139"/>
                  <a:pt x="1475" y="128"/>
                  <a:pt x="1455" y="119"/>
                </a:cubicBezTo>
                <a:cubicBezTo>
                  <a:pt x="1452" y="123"/>
                  <a:pt x="1451" y="128"/>
                  <a:pt x="1448" y="132"/>
                </a:cubicBezTo>
                <a:cubicBezTo>
                  <a:pt x="1449" y="137"/>
                  <a:pt x="1455" y="140"/>
                  <a:pt x="1460" y="141"/>
                </a:cubicBezTo>
                <a:cubicBezTo>
                  <a:pt x="1465" y="142"/>
                  <a:pt x="1467" y="137"/>
                  <a:pt x="1470" y="135"/>
                </a:cubicBezTo>
                <a:cubicBezTo>
                  <a:pt x="1472" y="136"/>
                  <a:pt x="1474" y="136"/>
                  <a:pt x="1474" y="138"/>
                </a:cubicBezTo>
                <a:cubicBezTo>
                  <a:pt x="1476" y="143"/>
                  <a:pt x="1477" y="149"/>
                  <a:pt x="1473" y="154"/>
                </a:cubicBezTo>
                <a:cubicBezTo>
                  <a:pt x="1469" y="156"/>
                  <a:pt x="1465" y="159"/>
                  <a:pt x="1460" y="156"/>
                </a:cubicBezTo>
                <a:cubicBezTo>
                  <a:pt x="1455" y="154"/>
                  <a:pt x="1452" y="160"/>
                  <a:pt x="1448" y="158"/>
                </a:cubicBezTo>
                <a:cubicBezTo>
                  <a:pt x="1441" y="156"/>
                  <a:pt x="1436" y="150"/>
                  <a:pt x="1433" y="144"/>
                </a:cubicBezTo>
                <a:cubicBezTo>
                  <a:pt x="1425" y="146"/>
                  <a:pt x="1417" y="150"/>
                  <a:pt x="1409" y="154"/>
                </a:cubicBezTo>
                <a:cubicBezTo>
                  <a:pt x="1408" y="157"/>
                  <a:pt x="1411" y="159"/>
                  <a:pt x="1412" y="161"/>
                </a:cubicBezTo>
                <a:cubicBezTo>
                  <a:pt x="1417" y="164"/>
                  <a:pt x="1423" y="167"/>
                  <a:pt x="1430" y="166"/>
                </a:cubicBezTo>
                <a:cubicBezTo>
                  <a:pt x="1433" y="165"/>
                  <a:pt x="1436" y="161"/>
                  <a:pt x="1440" y="163"/>
                </a:cubicBezTo>
                <a:cubicBezTo>
                  <a:pt x="1443" y="168"/>
                  <a:pt x="1444" y="173"/>
                  <a:pt x="1443" y="179"/>
                </a:cubicBezTo>
                <a:cubicBezTo>
                  <a:pt x="1442" y="181"/>
                  <a:pt x="1440" y="183"/>
                  <a:pt x="1437" y="184"/>
                </a:cubicBezTo>
                <a:cubicBezTo>
                  <a:pt x="1433" y="187"/>
                  <a:pt x="1427" y="186"/>
                  <a:pt x="1422" y="184"/>
                </a:cubicBezTo>
                <a:cubicBezTo>
                  <a:pt x="1413" y="187"/>
                  <a:pt x="1413" y="187"/>
                  <a:pt x="1413" y="187"/>
                </a:cubicBezTo>
                <a:cubicBezTo>
                  <a:pt x="1398" y="185"/>
                  <a:pt x="1388" y="171"/>
                  <a:pt x="1383" y="159"/>
                </a:cubicBezTo>
                <a:cubicBezTo>
                  <a:pt x="1370" y="159"/>
                  <a:pt x="1370" y="159"/>
                  <a:pt x="1370" y="159"/>
                </a:cubicBezTo>
                <a:cubicBezTo>
                  <a:pt x="1366" y="160"/>
                  <a:pt x="1363" y="158"/>
                  <a:pt x="1359" y="159"/>
                </a:cubicBezTo>
                <a:cubicBezTo>
                  <a:pt x="1360" y="162"/>
                  <a:pt x="1361" y="165"/>
                  <a:pt x="1361" y="168"/>
                </a:cubicBezTo>
                <a:cubicBezTo>
                  <a:pt x="1361" y="179"/>
                  <a:pt x="1373" y="186"/>
                  <a:pt x="1382" y="189"/>
                </a:cubicBezTo>
                <a:cubicBezTo>
                  <a:pt x="1386" y="192"/>
                  <a:pt x="1391" y="188"/>
                  <a:pt x="1395" y="188"/>
                </a:cubicBezTo>
                <a:cubicBezTo>
                  <a:pt x="1398" y="193"/>
                  <a:pt x="1399" y="198"/>
                  <a:pt x="1398" y="203"/>
                </a:cubicBezTo>
                <a:cubicBezTo>
                  <a:pt x="1394" y="208"/>
                  <a:pt x="1390" y="212"/>
                  <a:pt x="1385" y="212"/>
                </a:cubicBezTo>
                <a:cubicBezTo>
                  <a:pt x="1378" y="214"/>
                  <a:pt x="1373" y="210"/>
                  <a:pt x="1368" y="207"/>
                </a:cubicBezTo>
                <a:cubicBezTo>
                  <a:pt x="1361" y="209"/>
                  <a:pt x="1354" y="206"/>
                  <a:pt x="1348" y="201"/>
                </a:cubicBezTo>
                <a:cubicBezTo>
                  <a:pt x="1342" y="195"/>
                  <a:pt x="1339" y="187"/>
                  <a:pt x="1340" y="179"/>
                </a:cubicBezTo>
                <a:cubicBezTo>
                  <a:pt x="1338" y="173"/>
                  <a:pt x="1331" y="165"/>
                  <a:pt x="1338" y="159"/>
                </a:cubicBezTo>
                <a:cubicBezTo>
                  <a:pt x="1333" y="157"/>
                  <a:pt x="1328" y="157"/>
                  <a:pt x="1323" y="156"/>
                </a:cubicBezTo>
                <a:cubicBezTo>
                  <a:pt x="1320" y="160"/>
                  <a:pt x="1311" y="162"/>
                  <a:pt x="1311" y="169"/>
                </a:cubicBezTo>
                <a:cubicBezTo>
                  <a:pt x="1311" y="173"/>
                  <a:pt x="1313" y="177"/>
                  <a:pt x="1316" y="179"/>
                </a:cubicBezTo>
                <a:cubicBezTo>
                  <a:pt x="1320" y="185"/>
                  <a:pt x="1327" y="183"/>
                  <a:pt x="1333" y="184"/>
                </a:cubicBezTo>
                <a:cubicBezTo>
                  <a:pt x="1336" y="186"/>
                  <a:pt x="1335" y="191"/>
                  <a:pt x="1334" y="194"/>
                </a:cubicBezTo>
                <a:cubicBezTo>
                  <a:pt x="1332" y="198"/>
                  <a:pt x="1329" y="202"/>
                  <a:pt x="1325" y="203"/>
                </a:cubicBezTo>
                <a:cubicBezTo>
                  <a:pt x="1319" y="205"/>
                  <a:pt x="1313" y="203"/>
                  <a:pt x="1309" y="200"/>
                </a:cubicBezTo>
                <a:cubicBezTo>
                  <a:pt x="1306" y="197"/>
                  <a:pt x="1304" y="191"/>
                  <a:pt x="1299" y="192"/>
                </a:cubicBezTo>
                <a:cubicBezTo>
                  <a:pt x="1291" y="186"/>
                  <a:pt x="1286" y="178"/>
                  <a:pt x="1286" y="169"/>
                </a:cubicBezTo>
                <a:cubicBezTo>
                  <a:pt x="1287" y="165"/>
                  <a:pt x="1291" y="161"/>
                  <a:pt x="1295" y="160"/>
                </a:cubicBezTo>
                <a:cubicBezTo>
                  <a:pt x="1294" y="155"/>
                  <a:pt x="1295" y="151"/>
                  <a:pt x="1297" y="148"/>
                </a:cubicBezTo>
                <a:cubicBezTo>
                  <a:pt x="1291" y="145"/>
                  <a:pt x="1285" y="142"/>
                  <a:pt x="1279" y="138"/>
                </a:cubicBezTo>
                <a:cubicBezTo>
                  <a:pt x="1274" y="136"/>
                  <a:pt x="1271" y="130"/>
                  <a:pt x="1265" y="131"/>
                </a:cubicBezTo>
                <a:cubicBezTo>
                  <a:pt x="1256" y="133"/>
                  <a:pt x="1248" y="141"/>
                  <a:pt x="1245" y="150"/>
                </a:cubicBezTo>
                <a:cubicBezTo>
                  <a:pt x="1245" y="155"/>
                  <a:pt x="1249" y="160"/>
                  <a:pt x="1255" y="162"/>
                </a:cubicBezTo>
                <a:cubicBezTo>
                  <a:pt x="1255" y="164"/>
                  <a:pt x="1255" y="168"/>
                  <a:pt x="1256" y="170"/>
                </a:cubicBezTo>
                <a:cubicBezTo>
                  <a:pt x="1258" y="173"/>
                  <a:pt x="1261" y="176"/>
                  <a:pt x="1264" y="177"/>
                </a:cubicBezTo>
                <a:cubicBezTo>
                  <a:pt x="1267" y="178"/>
                  <a:pt x="1272" y="178"/>
                  <a:pt x="1274" y="176"/>
                </a:cubicBezTo>
                <a:cubicBezTo>
                  <a:pt x="1277" y="174"/>
                  <a:pt x="1277" y="169"/>
                  <a:pt x="1278" y="166"/>
                </a:cubicBezTo>
                <a:cubicBezTo>
                  <a:pt x="1275" y="160"/>
                  <a:pt x="1265" y="160"/>
                  <a:pt x="1266" y="152"/>
                </a:cubicBezTo>
                <a:cubicBezTo>
                  <a:pt x="1265" y="148"/>
                  <a:pt x="1267" y="143"/>
                  <a:pt x="1270" y="141"/>
                </a:cubicBezTo>
                <a:cubicBezTo>
                  <a:pt x="1272" y="140"/>
                  <a:pt x="1275" y="137"/>
                  <a:pt x="1277" y="139"/>
                </a:cubicBezTo>
                <a:cubicBezTo>
                  <a:pt x="1277" y="142"/>
                  <a:pt x="1274" y="141"/>
                  <a:pt x="1272" y="144"/>
                </a:cubicBezTo>
                <a:cubicBezTo>
                  <a:pt x="1269" y="147"/>
                  <a:pt x="1269" y="151"/>
                  <a:pt x="1270" y="155"/>
                </a:cubicBezTo>
                <a:cubicBezTo>
                  <a:pt x="1271" y="158"/>
                  <a:pt x="1275" y="159"/>
                  <a:pt x="1278" y="160"/>
                </a:cubicBezTo>
                <a:cubicBezTo>
                  <a:pt x="1281" y="164"/>
                  <a:pt x="1282" y="170"/>
                  <a:pt x="1280" y="174"/>
                </a:cubicBezTo>
                <a:cubicBezTo>
                  <a:pt x="1278" y="178"/>
                  <a:pt x="1275" y="181"/>
                  <a:pt x="1271" y="181"/>
                </a:cubicBezTo>
                <a:cubicBezTo>
                  <a:pt x="1263" y="182"/>
                  <a:pt x="1259" y="178"/>
                  <a:pt x="1254" y="173"/>
                </a:cubicBezTo>
                <a:cubicBezTo>
                  <a:pt x="1251" y="164"/>
                  <a:pt x="1251" y="164"/>
                  <a:pt x="1251" y="164"/>
                </a:cubicBezTo>
                <a:cubicBezTo>
                  <a:pt x="1245" y="162"/>
                  <a:pt x="1242" y="155"/>
                  <a:pt x="1241" y="149"/>
                </a:cubicBezTo>
                <a:cubicBezTo>
                  <a:pt x="1243" y="143"/>
                  <a:pt x="1246" y="138"/>
                  <a:pt x="1251" y="133"/>
                </a:cubicBezTo>
                <a:cubicBezTo>
                  <a:pt x="1264" y="127"/>
                  <a:pt x="1264" y="127"/>
                  <a:pt x="1264" y="127"/>
                </a:cubicBezTo>
                <a:cubicBezTo>
                  <a:pt x="1264" y="124"/>
                  <a:pt x="1261" y="123"/>
                  <a:pt x="1259" y="122"/>
                </a:cubicBezTo>
                <a:cubicBezTo>
                  <a:pt x="1249" y="127"/>
                  <a:pt x="1238" y="131"/>
                  <a:pt x="1226" y="134"/>
                </a:cubicBezTo>
                <a:cubicBezTo>
                  <a:pt x="1218" y="136"/>
                  <a:pt x="1209" y="136"/>
                  <a:pt x="1201" y="137"/>
                </a:cubicBezTo>
                <a:cubicBezTo>
                  <a:pt x="1184" y="140"/>
                  <a:pt x="1166" y="137"/>
                  <a:pt x="1149" y="136"/>
                </a:cubicBezTo>
                <a:cubicBezTo>
                  <a:pt x="1141" y="133"/>
                  <a:pt x="1133" y="133"/>
                  <a:pt x="1125" y="130"/>
                </a:cubicBezTo>
                <a:cubicBezTo>
                  <a:pt x="1100" y="120"/>
                  <a:pt x="1074" y="109"/>
                  <a:pt x="1054" y="88"/>
                </a:cubicBezTo>
                <a:cubicBezTo>
                  <a:pt x="1052" y="86"/>
                  <a:pt x="1050" y="82"/>
                  <a:pt x="1046" y="81"/>
                </a:cubicBezTo>
                <a:cubicBezTo>
                  <a:pt x="1036" y="89"/>
                  <a:pt x="1026" y="98"/>
                  <a:pt x="1015" y="104"/>
                </a:cubicBezTo>
                <a:cubicBezTo>
                  <a:pt x="1004" y="108"/>
                  <a:pt x="995" y="113"/>
                  <a:pt x="984" y="114"/>
                </a:cubicBezTo>
                <a:cubicBezTo>
                  <a:pt x="979" y="115"/>
                  <a:pt x="972" y="116"/>
                  <a:pt x="967" y="118"/>
                </a:cubicBezTo>
                <a:cubicBezTo>
                  <a:pt x="968" y="125"/>
                  <a:pt x="966" y="131"/>
                  <a:pt x="963" y="138"/>
                </a:cubicBezTo>
                <a:cubicBezTo>
                  <a:pt x="961" y="152"/>
                  <a:pt x="950" y="163"/>
                  <a:pt x="941" y="174"/>
                </a:cubicBezTo>
                <a:cubicBezTo>
                  <a:pt x="929" y="184"/>
                  <a:pt x="917" y="192"/>
                  <a:pt x="901" y="196"/>
                </a:cubicBezTo>
                <a:cubicBezTo>
                  <a:pt x="892" y="196"/>
                  <a:pt x="885" y="201"/>
                  <a:pt x="876" y="201"/>
                </a:cubicBezTo>
                <a:cubicBezTo>
                  <a:pt x="865" y="203"/>
                  <a:pt x="852" y="204"/>
                  <a:pt x="841" y="202"/>
                </a:cubicBezTo>
                <a:cubicBezTo>
                  <a:pt x="830" y="199"/>
                  <a:pt x="818" y="201"/>
                  <a:pt x="808" y="196"/>
                </a:cubicBezTo>
                <a:cubicBezTo>
                  <a:pt x="794" y="191"/>
                  <a:pt x="781" y="186"/>
                  <a:pt x="769" y="179"/>
                </a:cubicBezTo>
                <a:cubicBezTo>
                  <a:pt x="753" y="169"/>
                  <a:pt x="739" y="155"/>
                  <a:pt x="728" y="141"/>
                </a:cubicBezTo>
                <a:cubicBezTo>
                  <a:pt x="725" y="134"/>
                  <a:pt x="718" y="138"/>
                  <a:pt x="714" y="139"/>
                </a:cubicBezTo>
                <a:cubicBezTo>
                  <a:pt x="704" y="140"/>
                  <a:pt x="692" y="140"/>
                  <a:pt x="682" y="139"/>
                </a:cubicBezTo>
                <a:cubicBezTo>
                  <a:pt x="658" y="137"/>
                  <a:pt x="635" y="127"/>
                  <a:pt x="614" y="115"/>
                </a:cubicBezTo>
                <a:cubicBezTo>
                  <a:pt x="613" y="116"/>
                  <a:pt x="613" y="116"/>
                  <a:pt x="613" y="116"/>
                </a:cubicBezTo>
                <a:cubicBezTo>
                  <a:pt x="610" y="122"/>
                  <a:pt x="603" y="125"/>
                  <a:pt x="599" y="129"/>
                </a:cubicBezTo>
                <a:cubicBezTo>
                  <a:pt x="594" y="133"/>
                  <a:pt x="588" y="134"/>
                  <a:pt x="583" y="137"/>
                </a:cubicBezTo>
                <a:cubicBezTo>
                  <a:pt x="571" y="143"/>
                  <a:pt x="556" y="146"/>
                  <a:pt x="542" y="147"/>
                </a:cubicBezTo>
                <a:cubicBezTo>
                  <a:pt x="518" y="148"/>
                  <a:pt x="497" y="147"/>
                  <a:pt x="475" y="139"/>
                </a:cubicBezTo>
                <a:cubicBezTo>
                  <a:pt x="459" y="131"/>
                  <a:pt x="443" y="124"/>
                  <a:pt x="430" y="113"/>
                </a:cubicBezTo>
                <a:cubicBezTo>
                  <a:pt x="428" y="114"/>
                  <a:pt x="426" y="114"/>
                  <a:pt x="424" y="116"/>
                </a:cubicBezTo>
                <a:cubicBezTo>
                  <a:pt x="426" y="119"/>
                  <a:pt x="428" y="122"/>
                  <a:pt x="431" y="124"/>
                </a:cubicBezTo>
                <a:cubicBezTo>
                  <a:pt x="440" y="131"/>
                  <a:pt x="450" y="137"/>
                  <a:pt x="461" y="142"/>
                </a:cubicBezTo>
                <a:cubicBezTo>
                  <a:pt x="474" y="149"/>
                  <a:pt x="490" y="152"/>
                  <a:pt x="506" y="153"/>
                </a:cubicBezTo>
                <a:cubicBezTo>
                  <a:pt x="514" y="155"/>
                  <a:pt x="524" y="154"/>
                  <a:pt x="532" y="154"/>
                </a:cubicBezTo>
                <a:cubicBezTo>
                  <a:pt x="562" y="152"/>
                  <a:pt x="592" y="147"/>
                  <a:pt x="613" y="125"/>
                </a:cubicBezTo>
                <a:cubicBezTo>
                  <a:pt x="611" y="122"/>
                  <a:pt x="611" y="122"/>
                  <a:pt x="611" y="122"/>
                </a:cubicBezTo>
                <a:cubicBezTo>
                  <a:pt x="613" y="121"/>
                  <a:pt x="616" y="121"/>
                  <a:pt x="618" y="122"/>
                </a:cubicBezTo>
                <a:cubicBezTo>
                  <a:pt x="620" y="126"/>
                  <a:pt x="615" y="128"/>
                  <a:pt x="612" y="131"/>
                </a:cubicBezTo>
                <a:cubicBezTo>
                  <a:pt x="612" y="132"/>
                  <a:pt x="613" y="133"/>
                  <a:pt x="613" y="135"/>
                </a:cubicBezTo>
                <a:cubicBezTo>
                  <a:pt x="617" y="140"/>
                  <a:pt x="624" y="140"/>
                  <a:pt x="630" y="139"/>
                </a:cubicBezTo>
                <a:cubicBezTo>
                  <a:pt x="633" y="138"/>
                  <a:pt x="635" y="133"/>
                  <a:pt x="639" y="136"/>
                </a:cubicBezTo>
                <a:cubicBezTo>
                  <a:pt x="642" y="140"/>
                  <a:pt x="645" y="144"/>
                  <a:pt x="646" y="149"/>
                </a:cubicBezTo>
                <a:cubicBezTo>
                  <a:pt x="646" y="154"/>
                  <a:pt x="642" y="158"/>
                  <a:pt x="638" y="160"/>
                </a:cubicBezTo>
                <a:cubicBezTo>
                  <a:pt x="634" y="162"/>
                  <a:pt x="628" y="161"/>
                  <a:pt x="624" y="160"/>
                </a:cubicBezTo>
                <a:cubicBezTo>
                  <a:pt x="620" y="155"/>
                  <a:pt x="615" y="158"/>
                  <a:pt x="611" y="156"/>
                </a:cubicBezTo>
                <a:cubicBezTo>
                  <a:pt x="605" y="153"/>
                  <a:pt x="598" y="149"/>
                  <a:pt x="594" y="143"/>
                </a:cubicBezTo>
                <a:cubicBezTo>
                  <a:pt x="591" y="145"/>
                  <a:pt x="591" y="145"/>
                  <a:pt x="591" y="145"/>
                </a:cubicBezTo>
                <a:cubicBezTo>
                  <a:pt x="586" y="146"/>
                  <a:pt x="582" y="148"/>
                  <a:pt x="578" y="150"/>
                </a:cubicBezTo>
                <a:cubicBezTo>
                  <a:pt x="576" y="155"/>
                  <a:pt x="579" y="159"/>
                  <a:pt x="582" y="163"/>
                </a:cubicBezTo>
                <a:cubicBezTo>
                  <a:pt x="587" y="168"/>
                  <a:pt x="595" y="170"/>
                  <a:pt x="603" y="170"/>
                </a:cubicBezTo>
                <a:cubicBezTo>
                  <a:pt x="605" y="170"/>
                  <a:pt x="607" y="167"/>
                  <a:pt x="606" y="165"/>
                </a:cubicBezTo>
                <a:cubicBezTo>
                  <a:pt x="612" y="164"/>
                  <a:pt x="612" y="164"/>
                  <a:pt x="612" y="164"/>
                </a:cubicBezTo>
                <a:cubicBezTo>
                  <a:pt x="617" y="166"/>
                  <a:pt x="619" y="170"/>
                  <a:pt x="621" y="174"/>
                </a:cubicBezTo>
                <a:cubicBezTo>
                  <a:pt x="622" y="179"/>
                  <a:pt x="623" y="186"/>
                  <a:pt x="618" y="189"/>
                </a:cubicBezTo>
                <a:cubicBezTo>
                  <a:pt x="615" y="190"/>
                  <a:pt x="612" y="192"/>
                  <a:pt x="610" y="190"/>
                </a:cubicBezTo>
                <a:cubicBezTo>
                  <a:pt x="604" y="195"/>
                  <a:pt x="596" y="195"/>
                  <a:pt x="590" y="197"/>
                </a:cubicBezTo>
                <a:cubicBezTo>
                  <a:pt x="581" y="196"/>
                  <a:pt x="573" y="190"/>
                  <a:pt x="570" y="182"/>
                </a:cubicBezTo>
                <a:cubicBezTo>
                  <a:pt x="565" y="179"/>
                  <a:pt x="560" y="176"/>
                  <a:pt x="556" y="172"/>
                </a:cubicBezTo>
                <a:cubicBezTo>
                  <a:pt x="555" y="167"/>
                  <a:pt x="553" y="162"/>
                  <a:pt x="556" y="157"/>
                </a:cubicBezTo>
                <a:cubicBezTo>
                  <a:pt x="555" y="156"/>
                  <a:pt x="555" y="156"/>
                  <a:pt x="555" y="156"/>
                </a:cubicBezTo>
                <a:cubicBezTo>
                  <a:pt x="547" y="157"/>
                  <a:pt x="538" y="156"/>
                  <a:pt x="531" y="159"/>
                </a:cubicBezTo>
                <a:cubicBezTo>
                  <a:pt x="527" y="162"/>
                  <a:pt x="528" y="166"/>
                  <a:pt x="528" y="170"/>
                </a:cubicBezTo>
                <a:cubicBezTo>
                  <a:pt x="530" y="178"/>
                  <a:pt x="537" y="184"/>
                  <a:pt x="544" y="188"/>
                </a:cubicBezTo>
                <a:cubicBezTo>
                  <a:pt x="550" y="191"/>
                  <a:pt x="554" y="184"/>
                  <a:pt x="558" y="188"/>
                </a:cubicBezTo>
                <a:cubicBezTo>
                  <a:pt x="562" y="190"/>
                  <a:pt x="563" y="195"/>
                  <a:pt x="563" y="198"/>
                </a:cubicBezTo>
                <a:cubicBezTo>
                  <a:pt x="562" y="203"/>
                  <a:pt x="562" y="209"/>
                  <a:pt x="556" y="210"/>
                </a:cubicBezTo>
                <a:cubicBezTo>
                  <a:pt x="552" y="212"/>
                  <a:pt x="548" y="212"/>
                  <a:pt x="544" y="210"/>
                </a:cubicBezTo>
                <a:cubicBezTo>
                  <a:pt x="535" y="214"/>
                  <a:pt x="523" y="212"/>
                  <a:pt x="515" y="208"/>
                </a:cubicBezTo>
                <a:cubicBezTo>
                  <a:pt x="507" y="203"/>
                  <a:pt x="507" y="195"/>
                  <a:pt x="508" y="187"/>
                </a:cubicBezTo>
                <a:cubicBezTo>
                  <a:pt x="503" y="181"/>
                  <a:pt x="498" y="176"/>
                  <a:pt x="497" y="168"/>
                </a:cubicBezTo>
                <a:cubicBezTo>
                  <a:pt x="499" y="164"/>
                  <a:pt x="504" y="161"/>
                  <a:pt x="503" y="156"/>
                </a:cubicBezTo>
                <a:cubicBezTo>
                  <a:pt x="501" y="156"/>
                  <a:pt x="498" y="154"/>
                  <a:pt x="497" y="157"/>
                </a:cubicBezTo>
                <a:cubicBezTo>
                  <a:pt x="490" y="156"/>
                  <a:pt x="482" y="156"/>
                  <a:pt x="478" y="162"/>
                </a:cubicBezTo>
                <a:cubicBezTo>
                  <a:pt x="475" y="169"/>
                  <a:pt x="479" y="176"/>
                  <a:pt x="484" y="181"/>
                </a:cubicBezTo>
                <a:cubicBezTo>
                  <a:pt x="488" y="181"/>
                  <a:pt x="493" y="181"/>
                  <a:pt x="496" y="185"/>
                </a:cubicBezTo>
                <a:cubicBezTo>
                  <a:pt x="498" y="191"/>
                  <a:pt x="500" y="195"/>
                  <a:pt x="498" y="200"/>
                </a:cubicBezTo>
                <a:cubicBezTo>
                  <a:pt x="497" y="205"/>
                  <a:pt x="493" y="207"/>
                  <a:pt x="489" y="207"/>
                </a:cubicBezTo>
                <a:cubicBezTo>
                  <a:pt x="483" y="208"/>
                  <a:pt x="478" y="204"/>
                  <a:pt x="476" y="199"/>
                </a:cubicBezTo>
                <a:cubicBezTo>
                  <a:pt x="470" y="199"/>
                  <a:pt x="466" y="197"/>
                  <a:pt x="462" y="195"/>
                </a:cubicBezTo>
                <a:cubicBezTo>
                  <a:pt x="459" y="189"/>
                  <a:pt x="454" y="185"/>
                  <a:pt x="454" y="179"/>
                </a:cubicBezTo>
                <a:cubicBezTo>
                  <a:pt x="453" y="175"/>
                  <a:pt x="455" y="170"/>
                  <a:pt x="458" y="167"/>
                </a:cubicBezTo>
                <a:cubicBezTo>
                  <a:pt x="459" y="164"/>
                  <a:pt x="456" y="162"/>
                  <a:pt x="456" y="159"/>
                </a:cubicBezTo>
                <a:cubicBezTo>
                  <a:pt x="455" y="154"/>
                  <a:pt x="458" y="150"/>
                  <a:pt x="459" y="146"/>
                </a:cubicBezTo>
                <a:cubicBezTo>
                  <a:pt x="450" y="140"/>
                  <a:pt x="450" y="140"/>
                  <a:pt x="450" y="140"/>
                </a:cubicBezTo>
                <a:cubicBezTo>
                  <a:pt x="446" y="137"/>
                  <a:pt x="441" y="138"/>
                  <a:pt x="436" y="139"/>
                </a:cubicBezTo>
                <a:cubicBezTo>
                  <a:pt x="433" y="141"/>
                  <a:pt x="429" y="144"/>
                  <a:pt x="429" y="148"/>
                </a:cubicBezTo>
                <a:cubicBezTo>
                  <a:pt x="429" y="152"/>
                  <a:pt x="431" y="155"/>
                  <a:pt x="435" y="157"/>
                </a:cubicBezTo>
                <a:cubicBezTo>
                  <a:pt x="437" y="158"/>
                  <a:pt x="441" y="158"/>
                  <a:pt x="443" y="155"/>
                </a:cubicBezTo>
                <a:cubicBezTo>
                  <a:pt x="448" y="158"/>
                  <a:pt x="448" y="158"/>
                  <a:pt x="448" y="158"/>
                </a:cubicBezTo>
                <a:cubicBezTo>
                  <a:pt x="450" y="162"/>
                  <a:pt x="450" y="167"/>
                  <a:pt x="449" y="172"/>
                </a:cubicBezTo>
                <a:cubicBezTo>
                  <a:pt x="447" y="179"/>
                  <a:pt x="439" y="179"/>
                  <a:pt x="433" y="181"/>
                </a:cubicBezTo>
                <a:cubicBezTo>
                  <a:pt x="428" y="181"/>
                  <a:pt x="424" y="181"/>
                  <a:pt x="420" y="178"/>
                </a:cubicBezTo>
                <a:cubicBezTo>
                  <a:pt x="417" y="175"/>
                  <a:pt x="413" y="170"/>
                  <a:pt x="416" y="165"/>
                </a:cubicBezTo>
                <a:cubicBezTo>
                  <a:pt x="411" y="161"/>
                  <a:pt x="407" y="157"/>
                  <a:pt x="406" y="151"/>
                </a:cubicBezTo>
                <a:cubicBezTo>
                  <a:pt x="405" y="145"/>
                  <a:pt x="405" y="136"/>
                  <a:pt x="412" y="133"/>
                </a:cubicBezTo>
                <a:cubicBezTo>
                  <a:pt x="417" y="131"/>
                  <a:pt x="421" y="128"/>
                  <a:pt x="425" y="125"/>
                </a:cubicBezTo>
                <a:cubicBezTo>
                  <a:pt x="426" y="122"/>
                  <a:pt x="423" y="119"/>
                  <a:pt x="421" y="117"/>
                </a:cubicBezTo>
                <a:cubicBezTo>
                  <a:pt x="411" y="121"/>
                  <a:pt x="411" y="121"/>
                  <a:pt x="411" y="121"/>
                </a:cubicBezTo>
                <a:cubicBezTo>
                  <a:pt x="400" y="123"/>
                  <a:pt x="390" y="127"/>
                  <a:pt x="379" y="128"/>
                </a:cubicBezTo>
                <a:cubicBezTo>
                  <a:pt x="367" y="130"/>
                  <a:pt x="367" y="130"/>
                  <a:pt x="367" y="130"/>
                </a:cubicBezTo>
                <a:cubicBezTo>
                  <a:pt x="343" y="130"/>
                  <a:pt x="321" y="128"/>
                  <a:pt x="299" y="123"/>
                </a:cubicBezTo>
                <a:cubicBezTo>
                  <a:pt x="289" y="122"/>
                  <a:pt x="281" y="117"/>
                  <a:pt x="272" y="115"/>
                </a:cubicBezTo>
                <a:cubicBezTo>
                  <a:pt x="255" y="106"/>
                  <a:pt x="236" y="98"/>
                  <a:pt x="222" y="82"/>
                </a:cubicBezTo>
                <a:cubicBezTo>
                  <a:pt x="220" y="81"/>
                  <a:pt x="220" y="81"/>
                  <a:pt x="220" y="81"/>
                </a:cubicBezTo>
                <a:cubicBezTo>
                  <a:pt x="213" y="89"/>
                  <a:pt x="203" y="95"/>
                  <a:pt x="196" y="102"/>
                </a:cubicBezTo>
                <a:cubicBezTo>
                  <a:pt x="191" y="102"/>
                  <a:pt x="187" y="105"/>
                  <a:pt x="183" y="107"/>
                </a:cubicBezTo>
                <a:cubicBezTo>
                  <a:pt x="170" y="118"/>
                  <a:pt x="151" y="120"/>
                  <a:pt x="134" y="119"/>
                </a:cubicBezTo>
                <a:cubicBezTo>
                  <a:pt x="128" y="117"/>
                  <a:pt x="131" y="125"/>
                  <a:pt x="129" y="128"/>
                </a:cubicBezTo>
                <a:cubicBezTo>
                  <a:pt x="127" y="130"/>
                  <a:pt x="127" y="133"/>
                  <a:pt x="125" y="136"/>
                </a:cubicBezTo>
                <a:cubicBezTo>
                  <a:pt x="119" y="151"/>
                  <a:pt x="107" y="163"/>
                  <a:pt x="95" y="175"/>
                </a:cubicBezTo>
                <a:cubicBezTo>
                  <a:pt x="70" y="193"/>
                  <a:pt x="40" y="207"/>
                  <a:pt x="7" y="201"/>
                </a:cubicBezTo>
                <a:cubicBezTo>
                  <a:pt x="6" y="200"/>
                  <a:pt x="3" y="200"/>
                  <a:pt x="4" y="198"/>
                </a:cubicBezTo>
                <a:cubicBezTo>
                  <a:pt x="8" y="196"/>
                  <a:pt x="12" y="199"/>
                  <a:pt x="17" y="199"/>
                </a:cubicBezTo>
                <a:cubicBezTo>
                  <a:pt x="28" y="199"/>
                  <a:pt x="40" y="199"/>
                  <a:pt x="51" y="195"/>
                </a:cubicBezTo>
                <a:cubicBezTo>
                  <a:pt x="78" y="185"/>
                  <a:pt x="103" y="167"/>
                  <a:pt x="118" y="142"/>
                </a:cubicBezTo>
                <a:cubicBezTo>
                  <a:pt x="120" y="134"/>
                  <a:pt x="128" y="128"/>
                  <a:pt x="126" y="119"/>
                </a:cubicBezTo>
                <a:cubicBezTo>
                  <a:pt x="126" y="118"/>
                  <a:pt x="126" y="118"/>
                  <a:pt x="126" y="118"/>
                </a:cubicBezTo>
                <a:cubicBezTo>
                  <a:pt x="118" y="119"/>
                  <a:pt x="111" y="122"/>
                  <a:pt x="104" y="119"/>
                </a:cubicBezTo>
                <a:cubicBezTo>
                  <a:pt x="102" y="125"/>
                  <a:pt x="96" y="128"/>
                  <a:pt x="95" y="133"/>
                </a:cubicBezTo>
                <a:cubicBezTo>
                  <a:pt x="91" y="143"/>
                  <a:pt x="83" y="151"/>
                  <a:pt x="74" y="158"/>
                </a:cubicBezTo>
                <a:cubicBezTo>
                  <a:pt x="61" y="169"/>
                  <a:pt x="45" y="172"/>
                  <a:pt x="28" y="174"/>
                </a:cubicBezTo>
                <a:cubicBezTo>
                  <a:pt x="23" y="171"/>
                  <a:pt x="19" y="176"/>
                  <a:pt x="14" y="175"/>
                </a:cubicBezTo>
                <a:cubicBezTo>
                  <a:pt x="10" y="175"/>
                  <a:pt x="5" y="176"/>
                  <a:pt x="2" y="174"/>
                </a:cubicBezTo>
                <a:cubicBezTo>
                  <a:pt x="2" y="173"/>
                  <a:pt x="3" y="173"/>
                  <a:pt x="4" y="172"/>
                </a:cubicBezTo>
                <a:cubicBezTo>
                  <a:pt x="10" y="174"/>
                  <a:pt x="16" y="173"/>
                  <a:pt x="22" y="171"/>
                </a:cubicBezTo>
                <a:cubicBezTo>
                  <a:pt x="27" y="168"/>
                  <a:pt x="30" y="164"/>
                  <a:pt x="31" y="159"/>
                </a:cubicBezTo>
                <a:cubicBezTo>
                  <a:pt x="38" y="157"/>
                  <a:pt x="38" y="157"/>
                  <a:pt x="38" y="157"/>
                </a:cubicBezTo>
                <a:cubicBezTo>
                  <a:pt x="41" y="156"/>
                  <a:pt x="43" y="152"/>
                  <a:pt x="44" y="148"/>
                </a:cubicBezTo>
                <a:cubicBezTo>
                  <a:pt x="48" y="149"/>
                  <a:pt x="52" y="151"/>
                  <a:pt x="56" y="150"/>
                </a:cubicBezTo>
                <a:cubicBezTo>
                  <a:pt x="61" y="148"/>
                  <a:pt x="63" y="144"/>
                  <a:pt x="65" y="141"/>
                </a:cubicBezTo>
                <a:cubicBezTo>
                  <a:pt x="70" y="142"/>
                  <a:pt x="75" y="140"/>
                  <a:pt x="79" y="139"/>
                </a:cubicBezTo>
                <a:cubicBezTo>
                  <a:pt x="83" y="137"/>
                  <a:pt x="83" y="133"/>
                  <a:pt x="84" y="129"/>
                </a:cubicBezTo>
                <a:cubicBezTo>
                  <a:pt x="89" y="128"/>
                  <a:pt x="96" y="128"/>
                  <a:pt x="99" y="122"/>
                </a:cubicBezTo>
                <a:cubicBezTo>
                  <a:pt x="101" y="119"/>
                  <a:pt x="99" y="117"/>
                  <a:pt x="100" y="114"/>
                </a:cubicBezTo>
                <a:cubicBezTo>
                  <a:pt x="108" y="118"/>
                  <a:pt x="122" y="119"/>
                  <a:pt x="129" y="113"/>
                </a:cubicBezTo>
                <a:cubicBezTo>
                  <a:pt x="131" y="109"/>
                  <a:pt x="135" y="105"/>
                  <a:pt x="133" y="99"/>
                </a:cubicBezTo>
                <a:cubicBezTo>
                  <a:pt x="133" y="97"/>
                  <a:pt x="131" y="96"/>
                  <a:pt x="132" y="94"/>
                </a:cubicBezTo>
                <a:cubicBezTo>
                  <a:pt x="136" y="94"/>
                  <a:pt x="138" y="92"/>
                  <a:pt x="141" y="91"/>
                </a:cubicBezTo>
                <a:cubicBezTo>
                  <a:pt x="142" y="87"/>
                  <a:pt x="146" y="87"/>
                  <a:pt x="146" y="84"/>
                </a:cubicBezTo>
                <a:cubicBezTo>
                  <a:pt x="148" y="79"/>
                  <a:pt x="144" y="75"/>
                  <a:pt x="142" y="72"/>
                </a:cubicBezTo>
                <a:cubicBezTo>
                  <a:pt x="141" y="69"/>
                  <a:pt x="143" y="64"/>
                  <a:pt x="144" y="61"/>
                </a:cubicBezTo>
                <a:cubicBezTo>
                  <a:pt x="149" y="55"/>
                  <a:pt x="156" y="48"/>
                  <a:pt x="164" y="48"/>
                </a:cubicBezTo>
                <a:cubicBezTo>
                  <a:pt x="168" y="50"/>
                  <a:pt x="173" y="51"/>
                  <a:pt x="174" y="56"/>
                </a:cubicBezTo>
                <a:cubicBezTo>
                  <a:pt x="176" y="61"/>
                  <a:pt x="168" y="62"/>
                  <a:pt x="172" y="66"/>
                </a:cubicBezTo>
                <a:cubicBezTo>
                  <a:pt x="175" y="68"/>
                  <a:pt x="179" y="69"/>
                  <a:pt x="182" y="68"/>
                </a:cubicBezTo>
                <a:cubicBezTo>
                  <a:pt x="188" y="65"/>
                  <a:pt x="190" y="58"/>
                  <a:pt x="190" y="51"/>
                </a:cubicBezTo>
                <a:cubicBezTo>
                  <a:pt x="188" y="43"/>
                  <a:pt x="180" y="38"/>
                  <a:pt x="173" y="34"/>
                </a:cubicBezTo>
                <a:cubicBezTo>
                  <a:pt x="170" y="31"/>
                  <a:pt x="163" y="35"/>
                  <a:pt x="161" y="30"/>
                </a:cubicBezTo>
                <a:cubicBezTo>
                  <a:pt x="120" y="30"/>
                  <a:pt x="120" y="30"/>
                  <a:pt x="120" y="30"/>
                </a:cubicBezTo>
                <a:cubicBezTo>
                  <a:pt x="120" y="31"/>
                  <a:pt x="120" y="31"/>
                  <a:pt x="120" y="31"/>
                </a:cubicBezTo>
                <a:cubicBezTo>
                  <a:pt x="127" y="34"/>
                  <a:pt x="129" y="40"/>
                  <a:pt x="131" y="46"/>
                </a:cubicBezTo>
                <a:cubicBezTo>
                  <a:pt x="132" y="51"/>
                  <a:pt x="127" y="56"/>
                  <a:pt x="131" y="60"/>
                </a:cubicBezTo>
                <a:cubicBezTo>
                  <a:pt x="135" y="68"/>
                  <a:pt x="130" y="75"/>
                  <a:pt x="125" y="81"/>
                </a:cubicBezTo>
                <a:cubicBezTo>
                  <a:pt x="124" y="85"/>
                  <a:pt x="123" y="88"/>
                  <a:pt x="121" y="92"/>
                </a:cubicBezTo>
                <a:cubicBezTo>
                  <a:pt x="116" y="98"/>
                  <a:pt x="109" y="100"/>
                  <a:pt x="101" y="99"/>
                </a:cubicBezTo>
                <a:cubicBezTo>
                  <a:pt x="96" y="105"/>
                  <a:pt x="96" y="105"/>
                  <a:pt x="96" y="105"/>
                </a:cubicBezTo>
                <a:cubicBezTo>
                  <a:pt x="91" y="107"/>
                  <a:pt x="85" y="108"/>
                  <a:pt x="79" y="107"/>
                </a:cubicBezTo>
                <a:cubicBezTo>
                  <a:pt x="76" y="107"/>
                  <a:pt x="74" y="104"/>
                  <a:pt x="72" y="105"/>
                </a:cubicBezTo>
                <a:cubicBezTo>
                  <a:pt x="70" y="111"/>
                  <a:pt x="64" y="115"/>
                  <a:pt x="59" y="118"/>
                </a:cubicBezTo>
                <a:cubicBezTo>
                  <a:pt x="49" y="120"/>
                  <a:pt x="38" y="121"/>
                  <a:pt x="30" y="114"/>
                </a:cubicBezTo>
                <a:cubicBezTo>
                  <a:pt x="27" y="112"/>
                  <a:pt x="26" y="109"/>
                  <a:pt x="22" y="108"/>
                </a:cubicBezTo>
                <a:cubicBezTo>
                  <a:pt x="21" y="109"/>
                  <a:pt x="19" y="110"/>
                  <a:pt x="20" y="112"/>
                </a:cubicBezTo>
                <a:cubicBezTo>
                  <a:pt x="22" y="121"/>
                  <a:pt x="28" y="131"/>
                  <a:pt x="23" y="141"/>
                </a:cubicBezTo>
                <a:cubicBezTo>
                  <a:pt x="21" y="146"/>
                  <a:pt x="17" y="149"/>
                  <a:pt x="12" y="150"/>
                </a:cubicBezTo>
                <a:cubicBezTo>
                  <a:pt x="9" y="149"/>
                  <a:pt x="5" y="152"/>
                  <a:pt x="4" y="148"/>
                </a:cubicBezTo>
                <a:cubicBezTo>
                  <a:pt x="7" y="146"/>
                  <a:pt x="14" y="149"/>
                  <a:pt x="16" y="144"/>
                </a:cubicBezTo>
                <a:cubicBezTo>
                  <a:pt x="13" y="143"/>
                  <a:pt x="8" y="144"/>
                  <a:pt x="4" y="142"/>
                </a:cubicBezTo>
                <a:cubicBezTo>
                  <a:pt x="3" y="141"/>
                  <a:pt x="0" y="141"/>
                  <a:pt x="1" y="139"/>
                </a:cubicBezTo>
                <a:cubicBezTo>
                  <a:pt x="7" y="140"/>
                  <a:pt x="12" y="141"/>
                  <a:pt x="17" y="139"/>
                </a:cubicBezTo>
                <a:cubicBezTo>
                  <a:pt x="19" y="139"/>
                  <a:pt x="20" y="141"/>
                  <a:pt x="21" y="139"/>
                </a:cubicBezTo>
                <a:cubicBezTo>
                  <a:pt x="22" y="138"/>
                  <a:pt x="23" y="135"/>
                  <a:pt x="21" y="134"/>
                </a:cubicBezTo>
                <a:cubicBezTo>
                  <a:pt x="8" y="134"/>
                  <a:pt x="8" y="134"/>
                  <a:pt x="8" y="134"/>
                </a:cubicBezTo>
                <a:cubicBezTo>
                  <a:pt x="6" y="133"/>
                  <a:pt x="2" y="134"/>
                  <a:pt x="3" y="131"/>
                </a:cubicBezTo>
                <a:cubicBezTo>
                  <a:pt x="9" y="130"/>
                  <a:pt x="16" y="134"/>
                  <a:pt x="21" y="130"/>
                </a:cubicBezTo>
                <a:cubicBezTo>
                  <a:pt x="22" y="128"/>
                  <a:pt x="21" y="127"/>
                  <a:pt x="20" y="125"/>
                </a:cubicBezTo>
                <a:cubicBezTo>
                  <a:pt x="14" y="124"/>
                  <a:pt x="7" y="126"/>
                  <a:pt x="3" y="121"/>
                </a:cubicBezTo>
                <a:cubicBezTo>
                  <a:pt x="3" y="120"/>
                  <a:pt x="4" y="120"/>
                  <a:pt x="4" y="120"/>
                </a:cubicBezTo>
                <a:cubicBezTo>
                  <a:pt x="8" y="121"/>
                  <a:pt x="15" y="124"/>
                  <a:pt x="18" y="120"/>
                </a:cubicBezTo>
                <a:cubicBezTo>
                  <a:pt x="17" y="111"/>
                  <a:pt x="7" y="118"/>
                  <a:pt x="4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8" y="111"/>
                  <a:pt x="12" y="114"/>
                  <a:pt x="16" y="112"/>
                </a:cubicBezTo>
                <a:cubicBezTo>
                  <a:pt x="20" y="102"/>
                  <a:pt x="6" y="110"/>
                  <a:pt x="4" y="103"/>
                </a:cubicBezTo>
                <a:cubicBezTo>
                  <a:pt x="4" y="103"/>
                  <a:pt x="5" y="102"/>
                  <a:pt x="5" y="103"/>
                </a:cubicBezTo>
                <a:cubicBezTo>
                  <a:pt x="14" y="104"/>
                  <a:pt x="25" y="106"/>
                  <a:pt x="32" y="99"/>
                </a:cubicBezTo>
                <a:cubicBezTo>
                  <a:pt x="30" y="97"/>
                  <a:pt x="28" y="96"/>
                  <a:pt x="26" y="95"/>
                </a:cubicBezTo>
                <a:cubicBezTo>
                  <a:pt x="23" y="95"/>
                  <a:pt x="25" y="97"/>
                  <a:pt x="24" y="98"/>
                </a:cubicBezTo>
                <a:cubicBezTo>
                  <a:pt x="19" y="101"/>
                  <a:pt x="13" y="100"/>
                  <a:pt x="8" y="100"/>
                </a:cubicBezTo>
                <a:cubicBezTo>
                  <a:pt x="7" y="99"/>
                  <a:pt x="5" y="98"/>
                  <a:pt x="5" y="97"/>
                </a:cubicBezTo>
                <a:cubicBezTo>
                  <a:pt x="10" y="96"/>
                  <a:pt x="16" y="99"/>
                  <a:pt x="21" y="96"/>
                </a:cubicBezTo>
                <a:cubicBezTo>
                  <a:pt x="21" y="95"/>
                  <a:pt x="23" y="95"/>
                  <a:pt x="22" y="94"/>
                </a:cubicBezTo>
                <a:cubicBezTo>
                  <a:pt x="20" y="93"/>
                  <a:pt x="16" y="87"/>
                  <a:pt x="14" y="93"/>
                </a:cubicBezTo>
                <a:cubicBezTo>
                  <a:pt x="11" y="93"/>
                  <a:pt x="8" y="94"/>
                  <a:pt x="5" y="93"/>
                </a:cubicBezTo>
                <a:cubicBezTo>
                  <a:pt x="4" y="88"/>
                  <a:pt x="10" y="91"/>
                  <a:pt x="12" y="90"/>
                </a:cubicBezTo>
                <a:cubicBezTo>
                  <a:pt x="13" y="85"/>
                  <a:pt x="6" y="86"/>
                  <a:pt x="4" y="83"/>
                </a:cubicBezTo>
                <a:cubicBezTo>
                  <a:pt x="4" y="81"/>
                  <a:pt x="3" y="78"/>
                  <a:pt x="6" y="78"/>
                </a:cubicBezTo>
                <a:cubicBezTo>
                  <a:pt x="15" y="87"/>
                  <a:pt x="27" y="93"/>
                  <a:pt x="38" y="98"/>
                </a:cubicBezTo>
                <a:cubicBezTo>
                  <a:pt x="48" y="101"/>
                  <a:pt x="56" y="106"/>
                  <a:pt x="67" y="107"/>
                </a:cubicBezTo>
                <a:cubicBezTo>
                  <a:pt x="69" y="105"/>
                  <a:pt x="69" y="103"/>
                  <a:pt x="68" y="101"/>
                </a:cubicBezTo>
                <a:cubicBezTo>
                  <a:pt x="66" y="96"/>
                  <a:pt x="65" y="91"/>
                  <a:pt x="65" y="85"/>
                </a:cubicBezTo>
                <a:cubicBezTo>
                  <a:pt x="47" y="79"/>
                  <a:pt x="29" y="71"/>
                  <a:pt x="14" y="58"/>
                </a:cubicBezTo>
                <a:cubicBezTo>
                  <a:pt x="10" y="58"/>
                  <a:pt x="9" y="64"/>
                  <a:pt x="5" y="65"/>
                </a:cubicBezTo>
                <a:cubicBezTo>
                  <a:pt x="4" y="65"/>
                  <a:pt x="3" y="64"/>
                  <a:pt x="4" y="63"/>
                </a:cubicBezTo>
                <a:cubicBezTo>
                  <a:pt x="7" y="57"/>
                  <a:pt x="13" y="53"/>
                  <a:pt x="15" y="46"/>
                </a:cubicBezTo>
                <a:cubicBezTo>
                  <a:pt x="17" y="41"/>
                  <a:pt x="21" y="36"/>
                  <a:pt x="20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2" y="27"/>
                  <a:pt x="2" y="27"/>
                  <a:pt x="2" y="27"/>
                </a:cubicBezTo>
                <a:cubicBezTo>
                  <a:pt x="2" y="27"/>
                  <a:pt x="2" y="27"/>
                  <a:pt x="2" y="27"/>
                </a:cubicBezTo>
                <a:cubicBezTo>
                  <a:pt x="2" y="0"/>
                  <a:pt x="2" y="0"/>
                  <a:pt x="2" y="0"/>
                </a:cubicBezTo>
                <a:cubicBezTo>
                  <a:pt x="1524" y="0"/>
                  <a:pt x="1524" y="0"/>
                  <a:pt x="1524" y="0"/>
                </a:cubicBezTo>
                <a:cubicBezTo>
                  <a:pt x="1524" y="30"/>
                  <a:pt x="1524" y="30"/>
                  <a:pt x="1524" y="30"/>
                </a:cubicBezTo>
                <a:close/>
                <a:moveTo>
                  <a:pt x="615" y="153"/>
                </a:moveTo>
                <a:cubicBezTo>
                  <a:pt x="620" y="149"/>
                  <a:pt x="623" y="156"/>
                  <a:pt x="626" y="157"/>
                </a:cubicBezTo>
                <a:cubicBezTo>
                  <a:pt x="632" y="159"/>
                  <a:pt x="638" y="158"/>
                  <a:pt x="641" y="152"/>
                </a:cubicBezTo>
                <a:cubicBezTo>
                  <a:pt x="642" y="147"/>
                  <a:pt x="640" y="142"/>
                  <a:pt x="636" y="139"/>
                </a:cubicBezTo>
                <a:cubicBezTo>
                  <a:pt x="630" y="143"/>
                  <a:pt x="621" y="142"/>
                  <a:pt x="615" y="142"/>
                </a:cubicBezTo>
                <a:cubicBezTo>
                  <a:pt x="608" y="136"/>
                  <a:pt x="608" y="136"/>
                  <a:pt x="608" y="136"/>
                </a:cubicBezTo>
                <a:cubicBezTo>
                  <a:pt x="605" y="138"/>
                  <a:pt x="601" y="139"/>
                  <a:pt x="598" y="142"/>
                </a:cubicBezTo>
                <a:cubicBezTo>
                  <a:pt x="602" y="148"/>
                  <a:pt x="608" y="152"/>
                  <a:pt x="615" y="153"/>
                </a:cubicBezTo>
                <a:close/>
                <a:moveTo>
                  <a:pt x="559" y="167"/>
                </a:moveTo>
                <a:cubicBezTo>
                  <a:pt x="562" y="174"/>
                  <a:pt x="569" y="176"/>
                  <a:pt x="575" y="179"/>
                </a:cubicBezTo>
                <a:cubicBezTo>
                  <a:pt x="574" y="185"/>
                  <a:pt x="579" y="188"/>
                  <a:pt x="583" y="190"/>
                </a:cubicBezTo>
                <a:cubicBezTo>
                  <a:pt x="588" y="196"/>
                  <a:pt x="596" y="193"/>
                  <a:pt x="602" y="191"/>
                </a:cubicBezTo>
                <a:cubicBezTo>
                  <a:pt x="604" y="190"/>
                  <a:pt x="606" y="189"/>
                  <a:pt x="608" y="187"/>
                </a:cubicBezTo>
                <a:cubicBezTo>
                  <a:pt x="611" y="186"/>
                  <a:pt x="612" y="189"/>
                  <a:pt x="615" y="187"/>
                </a:cubicBezTo>
                <a:cubicBezTo>
                  <a:pt x="618" y="185"/>
                  <a:pt x="618" y="181"/>
                  <a:pt x="618" y="177"/>
                </a:cubicBezTo>
                <a:cubicBezTo>
                  <a:pt x="617" y="174"/>
                  <a:pt x="615" y="169"/>
                  <a:pt x="610" y="168"/>
                </a:cubicBezTo>
                <a:cubicBezTo>
                  <a:pt x="606" y="175"/>
                  <a:pt x="598" y="173"/>
                  <a:pt x="592" y="172"/>
                </a:cubicBezTo>
                <a:cubicBezTo>
                  <a:pt x="586" y="171"/>
                  <a:pt x="581" y="166"/>
                  <a:pt x="577" y="163"/>
                </a:cubicBezTo>
                <a:cubicBezTo>
                  <a:pt x="574" y="160"/>
                  <a:pt x="574" y="155"/>
                  <a:pt x="572" y="152"/>
                </a:cubicBezTo>
                <a:cubicBezTo>
                  <a:pt x="562" y="155"/>
                  <a:pt x="562" y="155"/>
                  <a:pt x="562" y="155"/>
                </a:cubicBezTo>
                <a:cubicBezTo>
                  <a:pt x="558" y="158"/>
                  <a:pt x="558" y="163"/>
                  <a:pt x="559" y="167"/>
                </a:cubicBezTo>
                <a:close/>
                <a:moveTo>
                  <a:pt x="505" y="177"/>
                </a:moveTo>
                <a:cubicBezTo>
                  <a:pt x="514" y="186"/>
                  <a:pt x="514" y="186"/>
                  <a:pt x="514" y="186"/>
                </a:cubicBezTo>
                <a:cubicBezTo>
                  <a:pt x="515" y="189"/>
                  <a:pt x="512" y="189"/>
                  <a:pt x="512" y="191"/>
                </a:cubicBezTo>
                <a:cubicBezTo>
                  <a:pt x="512" y="195"/>
                  <a:pt x="512" y="201"/>
                  <a:pt x="516" y="204"/>
                </a:cubicBezTo>
                <a:cubicBezTo>
                  <a:pt x="523" y="209"/>
                  <a:pt x="536" y="213"/>
                  <a:pt x="544" y="206"/>
                </a:cubicBezTo>
                <a:cubicBezTo>
                  <a:pt x="547" y="206"/>
                  <a:pt x="550" y="211"/>
                  <a:pt x="554" y="208"/>
                </a:cubicBezTo>
                <a:cubicBezTo>
                  <a:pt x="556" y="207"/>
                  <a:pt x="558" y="205"/>
                  <a:pt x="559" y="203"/>
                </a:cubicBezTo>
                <a:cubicBezTo>
                  <a:pt x="560" y="199"/>
                  <a:pt x="559" y="196"/>
                  <a:pt x="558" y="192"/>
                </a:cubicBezTo>
                <a:cubicBezTo>
                  <a:pt x="555" y="189"/>
                  <a:pt x="551" y="192"/>
                  <a:pt x="547" y="191"/>
                </a:cubicBezTo>
                <a:cubicBezTo>
                  <a:pt x="537" y="190"/>
                  <a:pt x="529" y="182"/>
                  <a:pt x="525" y="173"/>
                </a:cubicBezTo>
                <a:cubicBezTo>
                  <a:pt x="523" y="169"/>
                  <a:pt x="524" y="163"/>
                  <a:pt x="526" y="159"/>
                </a:cubicBezTo>
                <a:cubicBezTo>
                  <a:pt x="525" y="158"/>
                  <a:pt x="525" y="158"/>
                  <a:pt x="525" y="158"/>
                </a:cubicBezTo>
                <a:cubicBezTo>
                  <a:pt x="520" y="158"/>
                  <a:pt x="514" y="157"/>
                  <a:pt x="509" y="157"/>
                </a:cubicBezTo>
                <a:cubicBezTo>
                  <a:pt x="507" y="164"/>
                  <a:pt x="497" y="169"/>
                  <a:pt x="505" y="177"/>
                </a:cubicBezTo>
                <a:close/>
                <a:moveTo>
                  <a:pt x="458" y="182"/>
                </a:moveTo>
                <a:cubicBezTo>
                  <a:pt x="461" y="188"/>
                  <a:pt x="466" y="195"/>
                  <a:pt x="473" y="196"/>
                </a:cubicBezTo>
                <a:cubicBezTo>
                  <a:pt x="480" y="194"/>
                  <a:pt x="481" y="203"/>
                  <a:pt x="486" y="204"/>
                </a:cubicBezTo>
                <a:cubicBezTo>
                  <a:pt x="489" y="204"/>
                  <a:pt x="493" y="204"/>
                  <a:pt x="494" y="201"/>
                </a:cubicBezTo>
                <a:cubicBezTo>
                  <a:pt x="496" y="197"/>
                  <a:pt x="495" y="191"/>
                  <a:pt x="492" y="187"/>
                </a:cubicBezTo>
                <a:cubicBezTo>
                  <a:pt x="489" y="184"/>
                  <a:pt x="485" y="185"/>
                  <a:pt x="482" y="184"/>
                </a:cubicBezTo>
                <a:cubicBezTo>
                  <a:pt x="475" y="178"/>
                  <a:pt x="471" y="171"/>
                  <a:pt x="473" y="163"/>
                </a:cubicBezTo>
                <a:cubicBezTo>
                  <a:pt x="474" y="158"/>
                  <a:pt x="479" y="157"/>
                  <a:pt x="482" y="154"/>
                </a:cubicBezTo>
                <a:cubicBezTo>
                  <a:pt x="477" y="151"/>
                  <a:pt x="470" y="150"/>
                  <a:pt x="464" y="148"/>
                </a:cubicBezTo>
                <a:cubicBezTo>
                  <a:pt x="461" y="150"/>
                  <a:pt x="459" y="154"/>
                  <a:pt x="459" y="158"/>
                </a:cubicBezTo>
                <a:cubicBezTo>
                  <a:pt x="464" y="166"/>
                  <a:pt x="464" y="166"/>
                  <a:pt x="464" y="166"/>
                </a:cubicBezTo>
                <a:cubicBezTo>
                  <a:pt x="460" y="170"/>
                  <a:pt x="455" y="176"/>
                  <a:pt x="458" y="182"/>
                </a:cubicBezTo>
                <a:close/>
                <a:moveTo>
                  <a:pt x="422" y="133"/>
                </a:moveTo>
                <a:cubicBezTo>
                  <a:pt x="417" y="134"/>
                  <a:pt x="412" y="135"/>
                  <a:pt x="410" y="140"/>
                </a:cubicBezTo>
                <a:cubicBezTo>
                  <a:pt x="408" y="144"/>
                  <a:pt x="409" y="150"/>
                  <a:pt x="411" y="154"/>
                </a:cubicBezTo>
                <a:cubicBezTo>
                  <a:pt x="412" y="159"/>
                  <a:pt x="419" y="161"/>
                  <a:pt x="421" y="165"/>
                </a:cubicBezTo>
                <a:cubicBezTo>
                  <a:pt x="420" y="167"/>
                  <a:pt x="418" y="168"/>
                  <a:pt x="419" y="170"/>
                </a:cubicBezTo>
                <a:cubicBezTo>
                  <a:pt x="419" y="173"/>
                  <a:pt x="421" y="175"/>
                  <a:pt x="423" y="177"/>
                </a:cubicBezTo>
                <a:cubicBezTo>
                  <a:pt x="430" y="180"/>
                  <a:pt x="436" y="177"/>
                  <a:pt x="443" y="175"/>
                </a:cubicBezTo>
                <a:cubicBezTo>
                  <a:pt x="445" y="172"/>
                  <a:pt x="445" y="172"/>
                  <a:pt x="445" y="172"/>
                </a:cubicBezTo>
                <a:cubicBezTo>
                  <a:pt x="446" y="169"/>
                  <a:pt x="447" y="164"/>
                  <a:pt x="445" y="161"/>
                </a:cubicBezTo>
                <a:cubicBezTo>
                  <a:pt x="439" y="161"/>
                  <a:pt x="431" y="161"/>
                  <a:pt x="427" y="156"/>
                </a:cubicBezTo>
                <a:cubicBezTo>
                  <a:pt x="424" y="152"/>
                  <a:pt x="426" y="147"/>
                  <a:pt x="428" y="142"/>
                </a:cubicBezTo>
                <a:cubicBezTo>
                  <a:pt x="430" y="139"/>
                  <a:pt x="435" y="137"/>
                  <a:pt x="438" y="135"/>
                </a:cubicBezTo>
                <a:cubicBezTo>
                  <a:pt x="436" y="131"/>
                  <a:pt x="432" y="128"/>
                  <a:pt x="428" y="127"/>
                </a:cubicBezTo>
                <a:cubicBezTo>
                  <a:pt x="426" y="128"/>
                  <a:pt x="423" y="130"/>
                  <a:pt x="422" y="133"/>
                </a:cubicBezTo>
                <a:close/>
                <a:moveTo>
                  <a:pt x="38" y="161"/>
                </a:moveTo>
                <a:cubicBezTo>
                  <a:pt x="37" y="161"/>
                  <a:pt x="36" y="161"/>
                  <a:pt x="36" y="162"/>
                </a:cubicBezTo>
                <a:cubicBezTo>
                  <a:pt x="36" y="164"/>
                  <a:pt x="40" y="164"/>
                  <a:pt x="40" y="162"/>
                </a:cubicBezTo>
                <a:cubicBezTo>
                  <a:pt x="40" y="161"/>
                  <a:pt x="39" y="160"/>
                  <a:pt x="38" y="161"/>
                </a:cubicBezTo>
                <a:close/>
                <a:moveTo>
                  <a:pt x="70" y="144"/>
                </a:moveTo>
                <a:cubicBezTo>
                  <a:pt x="64" y="144"/>
                  <a:pt x="64" y="152"/>
                  <a:pt x="58" y="152"/>
                </a:cubicBezTo>
                <a:cubicBezTo>
                  <a:pt x="55" y="153"/>
                  <a:pt x="50" y="153"/>
                  <a:pt x="46" y="153"/>
                </a:cubicBezTo>
                <a:cubicBezTo>
                  <a:pt x="45" y="155"/>
                  <a:pt x="43" y="158"/>
                  <a:pt x="42" y="160"/>
                </a:cubicBezTo>
                <a:cubicBezTo>
                  <a:pt x="42" y="162"/>
                  <a:pt x="42" y="162"/>
                  <a:pt x="42" y="162"/>
                </a:cubicBezTo>
                <a:cubicBezTo>
                  <a:pt x="54" y="159"/>
                  <a:pt x="64" y="155"/>
                  <a:pt x="72" y="146"/>
                </a:cubicBezTo>
                <a:cubicBezTo>
                  <a:pt x="72" y="145"/>
                  <a:pt x="71" y="144"/>
                  <a:pt x="70" y="144"/>
                </a:cubicBezTo>
                <a:close/>
                <a:moveTo>
                  <a:pt x="86" y="136"/>
                </a:moveTo>
                <a:cubicBezTo>
                  <a:pt x="84" y="141"/>
                  <a:pt x="79" y="141"/>
                  <a:pt x="76" y="145"/>
                </a:cubicBezTo>
                <a:cubicBezTo>
                  <a:pt x="70" y="158"/>
                  <a:pt x="55" y="161"/>
                  <a:pt x="42" y="166"/>
                </a:cubicBezTo>
                <a:cubicBezTo>
                  <a:pt x="39" y="168"/>
                  <a:pt x="31" y="163"/>
                  <a:pt x="30" y="170"/>
                </a:cubicBezTo>
                <a:cubicBezTo>
                  <a:pt x="32" y="171"/>
                  <a:pt x="36" y="171"/>
                  <a:pt x="38" y="170"/>
                </a:cubicBezTo>
                <a:cubicBezTo>
                  <a:pt x="56" y="165"/>
                  <a:pt x="56" y="165"/>
                  <a:pt x="56" y="165"/>
                </a:cubicBezTo>
                <a:cubicBezTo>
                  <a:pt x="69" y="159"/>
                  <a:pt x="80" y="149"/>
                  <a:pt x="89" y="138"/>
                </a:cubicBezTo>
                <a:cubicBezTo>
                  <a:pt x="90" y="136"/>
                  <a:pt x="91" y="134"/>
                  <a:pt x="91" y="132"/>
                </a:cubicBezTo>
                <a:cubicBezTo>
                  <a:pt x="87" y="129"/>
                  <a:pt x="88" y="135"/>
                  <a:pt x="86" y="136"/>
                </a:cubicBezTo>
                <a:close/>
                <a:moveTo>
                  <a:pt x="34" y="100"/>
                </a:moveTo>
                <a:cubicBezTo>
                  <a:pt x="35" y="106"/>
                  <a:pt x="25" y="103"/>
                  <a:pt x="28" y="108"/>
                </a:cubicBezTo>
                <a:cubicBezTo>
                  <a:pt x="32" y="113"/>
                  <a:pt x="38" y="110"/>
                  <a:pt x="43" y="110"/>
                </a:cubicBezTo>
                <a:cubicBezTo>
                  <a:pt x="44" y="108"/>
                  <a:pt x="47" y="108"/>
                  <a:pt x="48" y="106"/>
                </a:cubicBezTo>
                <a:cubicBezTo>
                  <a:pt x="44" y="104"/>
                  <a:pt x="39" y="101"/>
                  <a:pt x="34" y="100"/>
                </a:cubicBezTo>
                <a:close/>
                <a:moveTo>
                  <a:pt x="53" y="107"/>
                </a:moveTo>
                <a:cubicBezTo>
                  <a:pt x="49" y="110"/>
                  <a:pt x="45" y="115"/>
                  <a:pt x="39" y="114"/>
                </a:cubicBezTo>
                <a:cubicBezTo>
                  <a:pt x="39" y="114"/>
                  <a:pt x="39" y="115"/>
                  <a:pt x="39" y="115"/>
                </a:cubicBezTo>
                <a:cubicBezTo>
                  <a:pt x="42" y="115"/>
                  <a:pt x="45" y="117"/>
                  <a:pt x="48" y="115"/>
                </a:cubicBezTo>
                <a:cubicBezTo>
                  <a:pt x="51" y="113"/>
                  <a:pt x="55" y="113"/>
                  <a:pt x="56" y="109"/>
                </a:cubicBezTo>
                <a:cubicBezTo>
                  <a:pt x="55" y="108"/>
                  <a:pt x="54" y="107"/>
                  <a:pt x="53" y="107"/>
                </a:cubicBezTo>
                <a:close/>
                <a:moveTo>
                  <a:pt x="61" y="110"/>
                </a:moveTo>
                <a:cubicBezTo>
                  <a:pt x="60" y="110"/>
                  <a:pt x="60" y="111"/>
                  <a:pt x="60" y="112"/>
                </a:cubicBezTo>
                <a:cubicBezTo>
                  <a:pt x="61" y="112"/>
                  <a:pt x="62" y="111"/>
                  <a:pt x="63" y="111"/>
                </a:cubicBezTo>
                <a:cubicBezTo>
                  <a:pt x="63" y="111"/>
                  <a:pt x="62" y="110"/>
                  <a:pt x="61" y="110"/>
                </a:cubicBezTo>
                <a:close/>
                <a:moveTo>
                  <a:pt x="247" y="39"/>
                </a:moveTo>
                <a:cubicBezTo>
                  <a:pt x="259" y="52"/>
                  <a:pt x="273" y="60"/>
                  <a:pt x="288" y="66"/>
                </a:cubicBezTo>
                <a:cubicBezTo>
                  <a:pt x="306" y="73"/>
                  <a:pt x="327" y="76"/>
                  <a:pt x="346" y="78"/>
                </a:cubicBezTo>
                <a:cubicBezTo>
                  <a:pt x="353" y="76"/>
                  <a:pt x="360" y="79"/>
                  <a:pt x="367" y="77"/>
                </a:cubicBezTo>
                <a:cubicBezTo>
                  <a:pt x="380" y="75"/>
                  <a:pt x="392" y="71"/>
                  <a:pt x="403" y="65"/>
                </a:cubicBezTo>
                <a:cubicBezTo>
                  <a:pt x="416" y="60"/>
                  <a:pt x="429" y="50"/>
                  <a:pt x="438" y="40"/>
                </a:cubicBezTo>
                <a:cubicBezTo>
                  <a:pt x="439" y="37"/>
                  <a:pt x="444" y="34"/>
                  <a:pt x="442" y="32"/>
                </a:cubicBezTo>
                <a:cubicBezTo>
                  <a:pt x="436" y="33"/>
                  <a:pt x="429" y="28"/>
                  <a:pt x="426" y="34"/>
                </a:cubicBezTo>
                <a:cubicBezTo>
                  <a:pt x="423" y="41"/>
                  <a:pt x="415" y="46"/>
                  <a:pt x="410" y="52"/>
                </a:cubicBezTo>
                <a:cubicBezTo>
                  <a:pt x="395" y="60"/>
                  <a:pt x="379" y="67"/>
                  <a:pt x="362" y="66"/>
                </a:cubicBezTo>
                <a:cubicBezTo>
                  <a:pt x="324" y="69"/>
                  <a:pt x="289" y="55"/>
                  <a:pt x="259" y="37"/>
                </a:cubicBezTo>
                <a:cubicBezTo>
                  <a:pt x="255" y="35"/>
                  <a:pt x="252" y="32"/>
                  <a:pt x="248" y="31"/>
                </a:cubicBezTo>
                <a:cubicBezTo>
                  <a:pt x="246" y="32"/>
                  <a:pt x="247" y="36"/>
                  <a:pt x="244" y="38"/>
                </a:cubicBezTo>
                <a:cubicBezTo>
                  <a:pt x="244" y="39"/>
                  <a:pt x="246" y="39"/>
                  <a:pt x="247" y="39"/>
                </a:cubicBezTo>
                <a:close/>
                <a:moveTo>
                  <a:pt x="246" y="52"/>
                </a:moveTo>
                <a:cubicBezTo>
                  <a:pt x="256" y="65"/>
                  <a:pt x="273" y="73"/>
                  <a:pt x="288" y="82"/>
                </a:cubicBezTo>
                <a:cubicBezTo>
                  <a:pt x="319" y="91"/>
                  <a:pt x="356" y="96"/>
                  <a:pt x="388" y="87"/>
                </a:cubicBezTo>
                <a:cubicBezTo>
                  <a:pt x="399" y="83"/>
                  <a:pt x="411" y="80"/>
                  <a:pt x="420" y="73"/>
                </a:cubicBezTo>
                <a:cubicBezTo>
                  <a:pt x="427" y="67"/>
                  <a:pt x="434" y="64"/>
                  <a:pt x="440" y="59"/>
                </a:cubicBezTo>
                <a:cubicBezTo>
                  <a:pt x="448" y="51"/>
                  <a:pt x="454" y="40"/>
                  <a:pt x="464" y="33"/>
                </a:cubicBezTo>
                <a:cubicBezTo>
                  <a:pt x="464" y="32"/>
                  <a:pt x="464" y="32"/>
                  <a:pt x="464" y="32"/>
                </a:cubicBezTo>
                <a:cubicBezTo>
                  <a:pt x="459" y="32"/>
                  <a:pt x="453" y="30"/>
                  <a:pt x="449" y="33"/>
                </a:cubicBezTo>
                <a:cubicBezTo>
                  <a:pt x="438" y="49"/>
                  <a:pt x="420" y="61"/>
                  <a:pt x="403" y="69"/>
                </a:cubicBezTo>
                <a:cubicBezTo>
                  <a:pt x="390" y="77"/>
                  <a:pt x="374" y="79"/>
                  <a:pt x="359" y="80"/>
                </a:cubicBezTo>
                <a:cubicBezTo>
                  <a:pt x="335" y="81"/>
                  <a:pt x="310" y="77"/>
                  <a:pt x="288" y="69"/>
                </a:cubicBezTo>
                <a:cubicBezTo>
                  <a:pt x="280" y="66"/>
                  <a:pt x="273" y="62"/>
                  <a:pt x="265" y="58"/>
                </a:cubicBezTo>
                <a:cubicBezTo>
                  <a:pt x="258" y="53"/>
                  <a:pt x="252" y="49"/>
                  <a:pt x="245" y="43"/>
                </a:cubicBezTo>
                <a:cubicBezTo>
                  <a:pt x="244" y="43"/>
                  <a:pt x="244" y="43"/>
                  <a:pt x="244" y="43"/>
                </a:cubicBezTo>
                <a:cubicBezTo>
                  <a:pt x="244" y="46"/>
                  <a:pt x="240" y="51"/>
                  <a:pt x="246" y="52"/>
                </a:cubicBezTo>
                <a:close/>
                <a:moveTo>
                  <a:pt x="256" y="31"/>
                </a:moveTo>
                <a:cubicBezTo>
                  <a:pt x="256" y="32"/>
                  <a:pt x="256" y="32"/>
                  <a:pt x="256" y="32"/>
                </a:cubicBezTo>
                <a:cubicBezTo>
                  <a:pt x="265" y="38"/>
                  <a:pt x="265" y="38"/>
                  <a:pt x="265" y="38"/>
                </a:cubicBezTo>
                <a:cubicBezTo>
                  <a:pt x="279" y="44"/>
                  <a:pt x="291" y="51"/>
                  <a:pt x="305" y="56"/>
                </a:cubicBezTo>
                <a:cubicBezTo>
                  <a:pt x="327" y="63"/>
                  <a:pt x="355" y="66"/>
                  <a:pt x="379" y="61"/>
                </a:cubicBezTo>
                <a:cubicBezTo>
                  <a:pt x="391" y="57"/>
                  <a:pt x="403" y="55"/>
                  <a:pt x="412" y="45"/>
                </a:cubicBezTo>
                <a:cubicBezTo>
                  <a:pt x="415" y="40"/>
                  <a:pt x="422" y="38"/>
                  <a:pt x="422" y="32"/>
                </a:cubicBezTo>
                <a:cubicBezTo>
                  <a:pt x="416" y="32"/>
                  <a:pt x="409" y="30"/>
                  <a:pt x="403" y="32"/>
                </a:cubicBezTo>
                <a:cubicBezTo>
                  <a:pt x="400" y="38"/>
                  <a:pt x="394" y="39"/>
                  <a:pt x="388" y="43"/>
                </a:cubicBezTo>
                <a:cubicBezTo>
                  <a:pt x="380" y="45"/>
                  <a:pt x="373" y="49"/>
                  <a:pt x="365" y="50"/>
                </a:cubicBezTo>
                <a:cubicBezTo>
                  <a:pt x="334" y="56"/>
                  <a:pt x="300" y="48"/>
                  <a:pt x="275" y="30"/>
                </a:cubicBezTo>
                <a:cubicBezTo>
                  <a:pt x="262" y="30"/>
                  <a:pt x="262" y="30"/>
                  <a:pt x="262" y="30"/>
                </a:cubicBezTo>
                <a:cubicBezTo>
                  <a:pt x="260" y="30"/>
                  <a:pt x="258" y="31"/>
                  <a:pt x="256" y="31"/>
                </a:cubicBezTo>
                <a:close/>
                <a:moveTo>
                  <a:pt x="297" y="30"/>
                </a:moveTo>
                <a:cubicBezTo>
                  <a:pt x="292" y="30"/>
                  <a:pt x="288" y="31"/>
                  <a:pt x="284" y="31"/>
                </a:cubicBezTo>
                <a:cubicBezTo>
                  <a:pt x="284" y="32"/>
                  <a:pt x="284" y="32"/>
                  <a:pt x="284" y="32"/>
                </a:cubicBezTo>
                <a:cubicBezTo>
                  <a:pt x="300" y="43"/>
                  <a:pt x="321" y="48"/>
                  <a:pt x="342" y="49"/>
                </a:cubicBezTo>
                <a:cubicBezTo>
                  <a:pt x="362" y="49"/>
                  <a:pt x="381" y="45"/>
                  <a:pt x="396" y="34"/>
                </a:cubicBezTo>
                <a:cubicBezTo>
                  <a:pt x="396" y="32"/>
                  <a:pt x="395" y="31"/>
                  <a:pt x="394" y="31"/>
                </a:cubicBezTo>
                <a:cubicBezTo>
                  <a:pt x="371" y="31"/>
                  <a:pt x="371" y="31"/>
                  <a:pt x="371" y="31"/>
                </a:cubicBezTo>
                <a:cubicBezTo>
                  <a:pt x="355" y="40"/>
                  <a:pt x="329" y="42"/>
                  <a:pt x="312" y="33"/>
                </a:cubicBezTo>
                <a:cubicBezTo>
                  <a:pt x="309" y="31"/>
                  <a:pt x="305" y="30"/>
                  <a:pt x="301" y="30"/>
                </a:cubicBezTo>
                <a:lnTo>
                  <a:pt x="297" y="30"/>
                </a:lnTo>
                <a:close/>
                <a:moveTo>
                  <a:pt x="361" y="32"/>
                </a:moveTo>
                <a:cubicBezTo>
                  <a:pt x="347" y="30"/>
                  <a:pt x="333" y="30"/>
                  <a:pt x="318" y="31"/>
                </a:cubicBezTo>
                <a:cubicBezTo>
                  <a:pt x="317" y="32"/>
                  <a:pt x="317" y="32"/>
                  <a:pt x="317" y="32"/>
                </a:cubicBezTo>
                <a:cubicBezTo>
                  <a:pt x="327" y="37"/>
                  <a:pt x="341" y="35"/>
                  <a:pt x="351" y="35"/>
                </a:cubicBezTo>
                <a:cubicBezTo>
                  <a:pt x="355" y="34"/>
                  <a:pt x="358" y="33"/>
                  <a:pt x="361" y="32"/>
                </a:cubicBezTo>
                <a:close/>
                <a:moveTo>
                  <a:pt x="594" y="33"/>
                </a:moveTo>
                <a:cubicBezTo>
                  <a:pt x="590" y="32"/>
                  <a:pt x="586" y="31"/>
                  <a:pt x="583" y="34"/>
                </a:cubicBezTo>
                <a:cubicBezTo>
                  <a:pt x="587" y="40"/>
                  <a:pt x="594" y="44"/>
                  <a:pt x="599" y="49"/>
                </a:cubicBezTo>
                <a:cubicBezTo>
                  <a:pt x="603" y="49"/>
                  <a:pt x="602" y="45"/>
                  <a:pt x="604" y="43"/>
                </a:cubicBezTo>
                <a:cubicBezTo>
                  <a:pt x="601" y="39"/>
                  <a:pt x="597" y="36"/>
                  <a:pt x="594" y="33"/>
                </a:cubicBezTo>
                <a:close/>
                <a:moveTo>
                  <a:pt x="606" y="39"/>
                </a:moveTo>
                <a:cubicBezTo>
                  <a:pt x="609" y="37"/>
                  <a:pt x="611" y="36"/>
                  <a:pt x="613" y="34"/>
                </a:cubicBezTo>
                <a:cubicBezTo>
                  <a:pt x="610" y="32"/>
                  <a:pt x="605" y="31"/>
                  <a:pt x="602" y="33"/>
                </a:cubicBezTo>
                <a:cubicBezTo>
                  <a:pt x="601" y="36"/>
                  <a:pt x="605" y="37"/>
                  <a:pt x="606" y="39"/>
                </a:cubicBezTo>
                <a:close/>
                <a:moveTo>
                  <a:pt x="600" y="54"/>
                </a:moveTo>
                <a:cubicBezTo>
                  <a:pt x="591" y="48"/>
                  <a:pt x="583" y="41"/>
                  <a:pt x="577" y="33"/>
                </a:cubicBezTo>
                <a:cubicBezTo>
                  <a:pt x="571" y="32"/>
                  <a:pt x="564" y="31"/>
                  <a:pt x="559" y="33"/>
                </a:cubicBezTo>
                <a:cubicBezTo>
                  <a:pt x="559" y="34"/>
                  <a:pt x="559" y="34"/>
                  <a:pt x="559" y="34"/>
                </a:cubicBezTo>
                <a:cubicBezTo>
                  <a:pt x="570" y="41"/>
                  <a:pt x="580" y="49"/>
                  <a:pt x="589" y="57"/>
                </a:cubicBezTo>
                <a:cubicBezTo>
                  <a:pt x="593" y="58"/>
                  <a:pt x="598" y="60"/>
                  <a:pt x="600" y="56"/>
                </a:cubicBezTo>
                <a:lnTo>
                  <a:pt x="600" y="54"/>
                </a:lnTo>
                <a:close/>
                <a:moveTo>
                  <a:pt x="637" y="65"/>
                </a:moveTo>
                <a:cubicBezTo>
                  <a:pt x="639" y="64"/>
                  <a:pt x="642" y="64"/>
                  <a:pt x="643" y="61"/>
                </a:cubicBezTo>
                <a:cubicBezTo>
                  <a:pt x="644" y="58"/>
                  <a:pt x="643" y="54"/>
                  <a:pt x="641" y="52"/>
                </a:cubicBezTo>
                <a:cubicBezTo>
                  <a:pt x="638" y="49"/>
                  <a:pt x="635" y="51"/>
                  <a:pt x="632" y="52"/>
                </a:cubicBezTo>
                <a:cubicBezTo>
                  <a:pt x="625" y="56"/>
                  <a:pt x="629" y="64"/>
                  <a:pt x="626" y="69"/>
                </a:cubicBezTo>
                <a:cubicBezTo>
                  <a:pt x="639" y="87"/>
                  <a:pt x="662" y="90"/>
                  <a:pt x="681" y="96"/>
                </a:cubicBezTo>
                <a:cubicBezTo>
                  <a:pt x="697" y="98"/>
                  <a:pt x="716" y="98"/>
                  <a:pt x="732" y="93"/>
                </a:cubicBezTo>
                <a:cubicBezTo>
                  <a:pt x="738" y="92"/>
                  <a:pt x="742" y="88"/>
                  <a:pt x="747" y="86"/>
                </a:cubicBezTo>
                <a:cubicBezTo>
                  <a:pt x="768" y="77"/>
                  <a:pt x="783" y="58"/>
                  <a:pt x="790" y="38"/>
                </a:cubicBezTo>
                <a:cubicBezTo>
                  <a:pt x="790" y="36"/>
                  <a:pt x="790" y="32"/>
                  <a:pt x="787" y="32"/>
                </a:cubicBezTo>
                <a:cubicBezTo>
                  <a:pt x="784" y="33"/>
                  <a:pt x="779" y="31"/>
                  <a:pt x="779" y="36"/>
                </a:cubicBezTo>
                <a:cubicBezTo>
                  <a:pt x="772" y="57"/>
                  <a:pt x="752" y="79"/>
                  <a:pt x="728" y="83"/>
                </a:cubicBezTo>
                <a:cubicBezTo>
                  <a:pt x="720" y="87"/>
                  <a:pt x="710" y="86"/>
                  <a:pt x="702" y="88"/>
                </a:cubicBezTo>
                <a:cubicBezTo>
                  <a:pt x="685" y="89"/>
                  <a:pt x="669" y="84"/>
                  <a:pt x="655" y="79"/>
                </a:cubicBezTo>
                <a:cubicBezTo>
                  <a:pt x="647" y="81"/>
                  <a:pt x="641" y="76"/>
                  <a:pt x="636" y="71"/>
                </a:cubicBezTo>
                <a:cubicBezTo>
                  <a:pt x="635" y="69"/>
                  <a:pt x="636" y="67"/>
                  <a:pt x="637" y="65"/>
                </a:cubicBezTo>
                <a:close/>
                <a:moveTo>
                  <a:pt x="624" y="75"/>
                </a:moveTo>
                <a:cubicBezTo>
                  <a:pt x="623" y="76"/>
                  <a:pt x="620" y="77"/>
                  <a:pt x="621" y="79"/>
                </a:cubicBezTo>
                <a:cubicBezTo>
                  <a:pt x="623" y="89"/>
                  <a:pt x="634" y="93"/>
                  <a:pt x="641" y="98"/>
                </a:cubicBezTo>
                <a:cubicBezTo>
                  <a:pt x="669" y="112"/>
                  <a:pt x="707" y="116"/>
                  <a:pt x="737" y="105"/>
                </a:cubicBezTo>
                <a:cubicBezTo>
                  <a:pt x="754" y="96"/>
                  <a:pt x="773" y="88"/>
                  <a:pt x="787" y="72"/>
                </a:cubicBezTo>
                <a:cubicBezTo>
                  <a:pt x="795" y="60"/>
                  <a:pt x="803" y="49"/>
                  <a:pt x="806" y="35"/>
                </a:cubicBezTo>
                <a:cubicBezTo>
                  <a:pt x="804" y="31"/>
                  <a:pt x="799" y="33"/>
                  <a:pt x="795" y="33"/>
                </a:cubicBezTo>
                <a:cubicBezTo>
                  <a:pt x="794" y="34"/>
                  <a:pt x="795" y="37"/>
                  <a:pt x="794" y="39"/>
                </a:cubicBezTo>
                <a:cubicBezTo>
                  <a:pt x="786" y="68"/>
                  <a:pt x="756" y="90"/>
                  <a:pt x="728" y="98"/>
                </a:cubicBezTo>
                <a:cubicBezTo>
                  <a:pt x="712" y="102"/>
                  <a:pt x="694" y="102"/>
                  <a:pt x="677" y="99"/>
                </a:cubicBezTo>
                <a:cubicBezTo>
                  <a:pt x="659" y="93"/>
                  <a:pt x="639" y="89"/>
                  <a:pt x="624" y="75"/>
                </a:cubicBezTo>
                <a:close/>
                <a:moveTo>
                  <a:pt x="665" y="79"/>
                </a:moveTo>
                <a:cubicBezTo>
                  <a:pt x="693" y="89"/>
                  <a:pt x="727" y="85"/>
                  <a:pt x="751" y="69"/>
                </a:cubicBezTo>
                <a:cubicBezTo>
                  <a:pt x="760" y="59"/>
                  <a:pt x="772" y="49"/>
                  <a:pt x="774" y="36"/>
                </a:cubicBezTo>
                <a:cubicBezTo>
                  <a:pt x="776" y="32"/>
                  <a:pt x="771" y="33"/>
                  <a:pt x="768" y="32"/>
                </a:cubicBezTo>
                <a:cubicBezTo>
                  <a:pt x="765" y="32"/>
                  <a:pt x="765" y="32"/>
                  <a:pt x="765" y="32"/>
                </a:cubicBezTo>
                <a:cubicBezTo>
                  <a:pt x="757" y="52"/>
                  <a:pt x="738" y="65"/>
                  <a:pt x="719" y="71"/>
                </a:cubicBezTo>
                <a:cubicBezTo>
                  <a:pt x="710" y="72"/>
                  <a:pt x="703" y="75"/>
                  <a:pt x="694" y="73"/>
                </a:cubicBezTo>
                <a:cubicBezTo>
                  <a:pt x="689" y="74"/>
                  <a:pt x="683" y="73"/>
                  <a:pt x="677" y="72"/>
                </a:cubicBezTo>
                <a:cubicBezTo>
                  <a:pt x="674" y="70"/>
                  <a:pt x="670" y="70"/>
                  <a:pt x="666" y="69"/>
                </a:cubicBezTo>
                <a:cubicBezTo>
                  <a:pt x="666" y="73"/>
                  <a:pt x="660" y="76"/>
                  <a:pt x="665" y="79"/>
                </a:cubicBezTo>
                <a:close/>
                <a:moveTo>
                  <a:pt x="718" y="67"/>
                </a:moveTo>
                <a:cubicBezTo>
                  <a:pt x="725" y="65"/>
                  <a:pt x="725" y="65"/>
                  <a:pt x="725" y="65"/>
                </a:cubicBezTo>
                <a:cubicBezTo>
                  <a:pt x="739" y="59"/>
                  <a:pt x="754" y="49"/>
                  <a:pt x="760" y="34"/>
                </a:cubicBezTo>
                <a:cubicBezTo>
                  <a:pt x="757" y="31"/>
                  <a:pt x="752" y="33"/>
                  <a:pt x="748" y="33"/>
                </a:cubicBezTo>
                <a:cubicBezTo>
                  <a:pt x="740" y="52"/>
                  <a:pt x="719" y="57"/>
                  <a:pt x="701" y="61"/>
                </a:cubicBezTo>
                <a:cubicBezTo>
                  <a:pt x="689" y="61"/>
                  <a:pt x="679" y="60"/>
                  <a:pt x="670" y="56"/>
                </a:cubicBezTo>
                <a:cubicBezTo>
                  <a:pt x="668" y="58"/>
                  <a:pt x="667" y="61"/>
                  <a:pt x="665" y="63"/>
                </a:cubicBezTo>
                <a:cubicBezTo>
                  <a:pt x="680" y="72"/>
                  <a:pt x="701" y="72"/>
                  <a:pt x="718" y="67"/>
                </a:cubicBezTo>
                <a:close/>
                <a:moveTo>
                  <a:pt x="669" y="51"/>
                </a:moveTo>
                <a:cubicBezTo>
                  <a:pt x="690" y="63"/>
                  <a:pt x="718" y="56"/>
                  <a:pt x="736" y="44"/>
                </a:cubicBezTo>
                <a:cubicBezTo>
                  <a:pt x="738" y="40"/>
                  <a:pt x="742" y="37"/>
                  <a:pt x="741" y="34"/>
                </a:cubicBezTo>
                <a:cubicBezTo>
                  <a:pt x="737" y="32"/>
                  <a:pt x="734" y="32"/>
                  <a:pt x="730" y="33"/>
                </a:cubicBezTo>
                <a:cubicBezTo>
                  <a:pt x="722" y="45"/>
                  <a:pt x="707" y="48"/>
                  <a:pt x="693" y="49"/>
                </a:cubicBezTo>
                <a:cubicBezTo>
                  <a:pt x="685" y="49"/>
                  <a:pt x="675" y="49"/>
                  <a:pt x="669" y="44"/>
                </a:cubicBezTo>
                <a:cubicBezTo>
                  <a:pt x="667" y="44"/>
                  <a:pt x="667" y="44"/>
                  <a:pt x="667" y="44"/>
                </a:cubicBezTo>
                <a:lnTo>
                  <a:pt x="669" y="51"/>
                </a:lnTo>
                <a:close/>
                <a:moveTo>
                  <a:pt x="668" y="39"/>
                </a:moveTo>
                <a:cubicBezTo>
                  <a:pt x="682" y="49"/>
                  <a:pt x="702" y="46"/>
                  <a:pt x="717" y="40"/>
                </a:cubicBezTo>
                <a:cubicBezTo>
                  <a:pt x="719" y="38"/>
                  <a:pt x="722" y="37"/>
                  <a:pt x="724" y="34"/>
                </a:cubicBezTo>
                <a:cubicBezTo>
                  <a:pt x="724" y="33"/>
                  <a:pt x="724" y="33"/>
                  <a:pt x="724" y="33"/>
                </a:cubicBezTo>
                <a:cubicBezTo>
                  <a:pt x="713" y="32"/>
                  <a:pt x="713" y="32"/>
                  <a:pt x="713" y="32"/>
                </a:cubicBezTo>
                <a:cubicBezTo>
                  <a:pt x="707" y="37"/>
                  <a:pt x="700" y="37"/>
                  <a:pt x="692" y="38"/>
                </a:cubicBezTo>
                <a:cubicBezTo>
                  <a:pt x="684" y="38"/>
                  <a:pt x="676" y="35"/>
                  <a:pt x="669" y="32"/>
                </a:cubicBezTo>
                <a:cubicBezTo>
                  <a:pt x="658" y="33"/>
                  <a:pt x="658" y="33"/>
                  <a:pt x="658" y="33"/>
                </a:cubicBezTo>
                <a:cubicBezTo>
                  <a:pt x="660" y="36"/>
                  <a:pt x="663" y="39"/>
                  <a:pt x="668" y="39"/>
                </a:cubicBezTo>
                <a:close/>
                <a:moveTo>
                  <a:pt x="694" y="34"/>
                </a:moveTo>
                <a:cubicBezTo>
                  <a:pt x="693" y="32"/>
                  <a:pt x="689" y="32"/>
                  <a:pt x="687" y="33"/>
                </a:cubicBezTo>
                <a:cubicBezTo>
                  <a:pt x="689" y="33"/>
                  <a:pt x="692" y="35"/>
                  <a:pt x="694" y="34"/>
                </a:cubicBezTo>
                <a:close/>
                <a:moveTo>
                  <a:pt x="766" y="127"/>
                </a:moveTo>
                <a:cubicBezTo>
                  <a:pt x="778" y="137"/>
                  <a:pt x="791" y="146"/>
                  <a:pt x="805" y="152"/>
                </a:cubicBezTo>
                <a:cubicBezTo>
                  <a:pt x="808" y="152"/>
                  <a:pt x="810" y="154"/>
                  <a:pt x="812" y="154"/>
                </a:cubicBezTo>
                <a:cubicBezTo>
                  <a:pt x="814" y="152"/>
                  <a:pt x="816" y="150"/>
                  <a:pt x="817" y="148"/>
                </a:cubicBezTo>
                <a:cubicBezTo>
                  <a:pt x="800" y="143"/>
                  <a:pt x="785" y="131"/>
                  <a:pt x="770" y="121"/>
                </a:cubicBezTo>
                <a:cubicBezTo>
                  <a:pt x="767" y="121"/>
                  <a:pt x="765" y="123"/>
                  <a:pt x="764" y="124"/>
                </a:cubicBezTo>
                <a:lnTo>
                  <a:pt x="766" y="127"/>
                </a:lnTo>
                <a:close/>
                <a:moveTo>
                  <a:pt x="760" y="126"/>
                </a:moveTo>
                <a:cubicBezTo>
                  <a:pt x="758" y="126"/>
                  <a:pt x="756" y="126"/>
                  <a:pt x="755" y="127"/>
                </a:cubicBezTo>
                <a:cubicBezTo>
                  <a:pt x="760" y="136"/>
                  <a:pt x="769" y="140"/>
                  <a:pt x="776" y="148"/>
                </a:cubicBezTo>
                <a:cubicBezTo>
                  <a:pt x="787" y="154"/>
                  <a:pt x="798" y="163"/>
                  <a:pt x="812" y="164"/>
                </a:cubicBezTo>
                <a:cubicBezTo>
                  <a:pt x="812" y="157"/>
                  <a:pt x="812" y="157"/>
                  <a:pt x="812" y="157"/>
                </a:cubicBezTo>
                <a:cubicBezTo>
                  <a:pt x="796" y="156"/>
                  <a:pt x="785" y="144"/>
                  <a:pt x="771" y="136"/>
                </a:cubicBezTo>
                <a:lnTo>
                  <a:pt x="760" y="126"/>
                </a:lnTo>
                <a:close/>
                <a:moveTo>
                  <a:pt x="774" y="120"/>
                </a:moveTo>
                <a:cubicBezTo>
                  <a:pt x="792" y="133"/>
                  <a:pt x="810" y="146"/>
                  <a:pt x="833" y="148"/>
                </a:cubicBezTo>
                <a:cubicBezTo>
                  <a:pt x="837" y="148"/>
                  <a:pt x="841" y="147"/>
                  <a:pt x="844" y="148"/>
                </a:cubicBezTo>
                <a:cubicBezTo>
                  <a:pt x="846" y="147"/>
                  <a:pt x="848" y="144"/>
                  <a:pt x="848" y="142"/>
                </a:cubicBezTo>
                <a:cubicBezTo>
                  <a:pt x="845" y="142"/>
                  <a:pt x="842" y="142"/>
                  <a:pt x="839" y="142"/>
                </a:cubicBezTo>
                <a:cubicBezTo>
                  <a:pt x="816" y="139"/>
                  <a:pt x="798" y="126"/>
                  <a:pt x="779" y="116"/>
                </a:cubicBezTo>
                <a:cubicBezTo>
                  <a:pt x="777" y="117"/>
                  <a:pt x="773" y="117"/>
                  <a:pt x="774" y="120"/>
                </a:cubicBezTo>
                <a:close/>
                <a:moveTo>
                  <a:pt x="833" y="153"/>
                </a:moveTo>
                <a:cubicBezTo>
                  <a:pt x="835" y="153"/>
                  <a:pt x="835" y="153"/>
                  <a:pt x="835" y="153"/>
                </a:cubicBezTo>
                <a:cubicBezTo>
                  <a:pt x="835" y="152"/>
                  <a:pt x="833" y="151"/>
                  <a:pt x="833" y="153"/>
                </a:cubicBezTo>
                <a:close/>
                <a:moveTo>
                  <a:pt x="803" y="126"/>
                </a:moveTo>
                <a:cubicBezTo>
                  <a:pt x="812" y="128"/>
                  <a:pt x="820" y="135"/>
                  <a:pt x="829" y="136"/>
                </a:cubicBezTo>
                <a:cubicBezTo>
                  <a:pt x="835" y="138"/>
                  <a:pt x="844" y="139"/>
                  <a:pt x="850" y="138"/>
                </a:cubicBezTo>
                <a:cubicBezTo>
                  <a:pt x="851" y="134"/>
                  <a:pt x="851" y="134"/>
                  <a:pt x="851" y="134"/>
                </a:cubicBezTo>
                <a:cubicBezTo>
                  <a:pt x="849" y="130"/>
                  <a:pt x="844" y="132"/>
                  <a:pt x="841" y="130"/>
                </a:cubicBezTo>
                <a:cubicBezTo>
                  <a:pt x="830" y="129"/>
                  <a:pt x="820" y="124"/>
                  <a:pt x="810" y="119"/>
                </a:cubicBezTo>
                <a:cubicBezTo>
                  <a:pt x="804" y="116"/>
                  <a:pt x="798" y="111"/>
                  <a:pt x="792" y="107"/>
                </a:cubicBezTo>
                <a:cubicBezTo>
                  <a:pt x="789" y="109"/>
                  <a:pt x="786" y="111"/>
                  <a:pt x="784" y="113"/>
                </a:cubicBezTo>
                <a:cubicBezTo>
                  <a:pt x="789" y="119"/>
                  <a:pt x="797" y="121"/>
                  <a:pt x="803" y="126"/>
                </a:cubicBezTo>
                <a:close/>
                <a:moveTo>
                  <a:pt x="799" y="108"/>
                </a:moveTo>
                <a:cubicBezTo>
                  <a:pt x="814" y="118"/>
                  <a:pt x="830" y="127"/>
                  <a:pt x="849" y="128"/>
                </a:cubicBezTo>
                <a:cubicBezTo>
                  <a:pt x="850" y="126"/>
                  <a:pt x="850" y="126"/>
                  <a:pt x="850" y="126"/>
                </a:cubicBezTo>
                <a:cubicBezTo>
                  <a:pt x="849" y="123"/>
                  <a:pt x="848" y="121"/>
                  <a:pt x="846" y="119"/>
                </a:cubicBezTo>
                <a:cubicBezTo>
                  <a:pt x="831" y="117"/>
                  <a:pt x="819" y="108"/>
                  <a:pt x="806" y="100"/>
                </a:cubicBezTo>
                <a:cubicBezTo>
                  <a:pt x="805" y="99"/>
                  <a:pt x="805" y="96"/>
                  <a:pt x="803" y="97"/>
                </a:cubicBezTo>
                <a:cubicBezTo>
                  <a:pt x="801" y="101"/>
                  <a:pt x="792" y="104"/>
                  <a:pt x="799" y="108"/>
                </a:cubicBezTo>
                <a:close/>
                <a:moveTo>
                  <a:pt x="844" y="115"/>
                </a:moveTo>
                <a:cubicBezTo>
                  <a:pt x="844" y="108"/>
                  <a:pt x="844" y="108"/>
                  <a:pt x="844" y="108"/>
                </a:cubicBezTo>
                <a:cubicBezTo>
                  <a:pt x="831" y="106"/>
                  <a:pt x="823" y="94"/>
                  <a:pt x="812" y="89"/>
                </a:cubicBezTo>
                <a:cubicBezTo>
                  <a:pt x="810" y="91"/>
                  <a:pt x="807" y="93"/>
                  <a:pt x="807" y="96"/>
                </a:cubicBezTo>
                <a:cubicBezTo>
                  <a:pt x="819" y="103"/>
                  <a:pt x="830" y="113"/>
                  <a:pt x="844" y="115"/>
                </a:cubicBezTo>
                <a:close/>
                <a:moveTo>
                  <a:pt x="837" y="101"/>
                </a:moveTo>
                <a:cubicBezTo>
                  <a:pt x="840" y="104"/>
                  <a:pt x="844" y="103"/>
                  <a:pt x="845" y="106"/>
                </a:cubicBezTo>
                <a:cubicBezTo>
                  <a:pt x="848" y="106"/>
                  <a:pt x="852" y="104"/>
                  <a:pt x="855" y="105"/>
                </a:cubicBezTo>
                <a:cubicBezTo>
                  <a:pt x="860" y="113"/>
                  <a:pt x="867" y="124"/>
                  <a:pt x="879" y="123"/>
                </a:cubicBezTo>
                <a:cubicBezTo>
                  <a:pt x="885" y="121"/>
                  <a:pt x="892" y="121"/>
                  <a:pt x="897" y="115"/>
                </a:cubicBezTo>
                <a:cubicBezTo>
                  <a:pt x="891" y="113"/>
                  <a:pt x="882" y="113"/>
                  <a:pt x="875" y="112"/>
                </a:cubicBezTo>
                <a:cubicBezTo>
                  <a:pt x="864" y="107"/>
                  <a:pt x="852" y="105"/>
                  <a:pt x="842" y="98"/>
                </a:cubicBezTo>
                <a:cubicBezTo>
                  <a:pt x="834" y="93"/>
                  <a:pt x="825" y="89"/>
                  <a:pt x="818" y="82"/>
                </a:cubicBezTo>
                <a:cubicBezTo>
                  <a:pt x="816" y="82"/>
                  <a:pt x="815" y="83"/>
                  <a:pt x="815" y="85"/>
                </a:cubicBezTo>
                <a:cubicBezTo>
                  <a:pt x="821" y="92"/>
                  <a:pt x="830" y="96"/>
                  <a:pt x="837" y="101"/>
                </a:cubicBezTo>
                <a:close/>
                <a:moveTo>
                  <a:pt x="861" y="103"/>
                </a:moveTo>
                <a:cubicBezTo>
                  <a:pt x="872" y="108"/>
                  <a:pt x="886" y="111"/>
                  <a:pt x="900" y="110"/>
                </a:cubicBezTo>
                <a:cubicBezTo>
                  <a:pt x="900" y="109"/>
                  <a:pt x="900" y="109"/>
                  <a:pt x="900" y="109"/>
                </a:cubicBezTo>
                <a:cubicBezTo>
                  <a:pt x="895" y="103"/>
                  <a:pt x="892" y="95"/>
                  <a:pt x="894" y="87"/>
                </a:cubicBezTo>
                <a:cubicBezTo>
                  <a:pt x="892" y="85"/>
                  <a:pt x="888" y="86"/>
                  <a:pt x="885" y="86"/>
                </a:cubicBezTo>
                <a:cubicBezTo>
                  <a:pt x="877" y="84"/>
                  <a:pt x="869" y="82"/>
                  <a:pt x="861" y="80"/>
                </a:cubicBezTo>
                <a:cubicBezTo>
                  <a:pt x="850" y="76"/>
                  <a:pt x="839" y="71"/>
                  <a:pt x="830" y="64"/>
                </a:cubicBezTo>
                <a:cubicBezTo>
                  <a:pt x="829" y="64"/>
                  <a:pt x="829" y="64"/>
                  <a:pt x="829" y="64"/>
                </a:cubicBezTo>
                <a:cubicBezTo>
                  <a:pt x="820" y="78"/>
                  <a:pt x="820" y="78"/>
                  <a:pt x="820" y="78"/>
                </a:cubicBezTo>
                <a:cubicBezTo>
                  <a:pt x="831" y="90"/>
                  <a:pt x="846" y="97"/>
                  <a:pt x="861" y="103"/>
                </a:cubicBezTo>
                <a:close/>
                <a:moveTo>
                  <a:pt x="946" y="81"/>
                </a:moveTo>
                <a:cubicBezTo>
                  <a:pt x="947" y="79"/>
                  <a:pt x="949" y="81"/>
                  <a:pt x="950" y="80"/>
                </a:cubicBezTo>
                <a:cubicBezTo>
                  <a:pt x="954" y="78"/>
                  <a:pt x="956" y="74"/>
                  <a:pt x="958" y="71"/>
                </a:cubicBezTo>
                <a:cubicBezTo>
                  <a:pt x="958" y="68"/>
                  <a:pt x="958" y="65"/>
                  <a:pt x="957" y="62"/>
                </a:cubicBezTo>
                <a:cubicBezTo>
                  <a:pt x="962" y="59"/>
                  <a:pt x="961" y="54"/>
                  <a:pt x="962" y="49"/>
                </a:cubicBezTo>
                <a:cubicBezTo>
                  <a:pt x="962" y="43"/>
                  <a:pt x="958" y="39"/>
                  <a:pt x="952" y="36"/>
                </a:cubicBezTo>
                <a:cubicBezTo>
                  <a:pt x="948" y="36"/>
                  <a:pt x="942" y="36"/>
                  <a:pt x="939" y="39"/>
                </a:cubicBezTo>
                <a:cubicBezTo>
                  <a:pt x="939" y="43"/>
                  <a:pt x="940" y="47"/>
                  <a:pt x="938" y="50"/>
                </a:cubicBezTo>
                <a:cubicBezTo>
                  <a:pt x="940" y="53"/>
                  <a:pt x="945" y="57"/>
                  <a:pt x="943" y="61"/>
                </a:cubicBezTo>
                <a:cubicBezTo>
                  <a:pt x="942" y="65"/>
                  <a:pt x="938" y="68"/>
                  <a:pt x="934" y="70"/>
                </a:cubicBezTo>
                <a:cubicBezTo>
                  <a:pt x="922" y="74"/>
                  <a:pt x="914" y="65"/>
                  <a:pt x="904" y="60"/>
                </a:cubicBezTo>
                <a:cubicBezTo>
                  <a:pt x="900" y="60"/>
                  <a:pt x="898" y="63"/>
                  <a:pt x="895" y="66"/>
                </a:cubicBezTo>
                <a:cubicBezTo>
                  <a:pt x="895" y="72"/>
                  <a:pt x="898" y="76"/>
                  <a:pt x="902" y="80"/>
                </a:cubicBezTo>
                <a:cubicBezTo>
                  <a:pt x="902" y="83"/>
                  <a:pt x="899" y="84"/>
                  <a:pt x="898" y="86"/>
                </a:cubicBezTo>
                <a:cubicBezTo>
                  <a:pt x="896" y="92"/>
                  <a:pt x="898" y="98"/>
                  <a:pt x="901" y="104"/>
                </a:cubicBezTo>
                <a:cubicBezTo>
                  <a:pt x="904" y="110"/>
                  <a:pt x="911" y="110"/>
                  <a:pt x="918" y="111"/>
                </a:cubicBezTo>
                <a:cubicBezTo>
                  <a:pt x="923" y="111"/>
                  <a:pt x="927" y="108"/>
                  <a:pt x="930" y="104"/>
                </a:cubicBezTo>
                <a:cubicBezTo>
                  <a:pt x="936" y="105"/>
                  <a:pt x="940" y="102"/>
                  <a:pt x="945" y="98"/>
                </a:cubicBezTo>
                <a:cubicBezTo>
                  <a:pt x="947" y="94"/>
                  <a:pt x="949" y="90"/>
                  <a:pt x="947" y="85"/>
                </a:cubicBezTo>
                <a:cubicBezTo>
                  <a:pt x="947" y="84"/>
                  <a:pt x="945" y="83"/>
                  <a:pt x="946" y="81"/>
                </a:cubicBezTo>
                <a:close/>
                <a:moveTo>
                  <a:pt x="934" y="39"/>
                </a:moveTo>
                <a:cubicBezTo>
                  <a:pt x="932" y="37"/>
                  <a:pt x="931" y="36"/>
                  <a:pt x="932" y="33"/>
                </a:cubicBezTo>
                <a:cubicBezTo>
                  <a:pt x="925" y="32"/>
                  <a:pt x="925" y="32"/>
                  <a:pt x="925" y="32"/>
                </a:cubicBezTo>
                <a:cubicBezTo>
                  <a:pt x="913" y="34"/>
                  <a:pt x="900" y="32"/>
                  <a:pt x="887" y="33"/>
                </a:cubicBezTo>
                <a:cubicBezTo>
                  <a:pt x="895" y="38"/>
                  <a:pt x="905" y="38"/>
                  <a:pt x="914" y="41"/>
                </a:cubicBezTo>
                <a:cubicBezTo>
                  <a:pt x="919" y="40"/>
                  <a:pt x="926" y="42"/>
                  <a:pt x="930" y="38"/>
                </a:cubicBezTo>
                <a:cubicBezTo>
                  <a:pt x="931" y="38"/>
                  <a:pt x="932" y="39"/>
                  <a:pt x="933" y="40"/>
                </a:cubicBezTo>
                <a:cubicBezTo>
                  <a:pt x="931" y="43"/>
                  <a:pt x="927" y="44"/>
                  <a:pt x="924" y="44"/>
                </a:cubicBezTo>
                <a:cubicBezTo>
                  <a:pt x="906" y="46"/>
                  <a:pt x="890" y="39"/>
                  <a:pt x="875" y="32"/>
                </a:cubicBezTo>
                <a:cubicBezTo>
                  <a:pt x="869" y="33"/>
                  <a:pt x="862" y="32"/>
                  <a:pt x="856" y="33"/>
                </a:cubicBezTo>
                <a:cubicBezTo>
                  <a:pt x="859" y="35"/>
                  <a:pt x="863" y="37"/>
                  <a:pt x="867" y="38"/>
                </a:cubicBezTo>
                <a:cubicBezTo>
                  <a:pt x="895" y="47"/>
                  <a:pt x="895" y="47"/>
                  <a:pt x="895" y="47"/>
                </a:cubicBezTo>
                <a:cubicBezTo>
                  <a:pt x="905" y="49"/>
                  <a:pt x="916" y="50"/>
                  <a:pt x="927" y="49"/>
                </a:cubicBezTo>
                <a:cubicBezTo>
                  <a:pt x="928" y="48"/>
                  <a:pt x="930" y="47"/>
                  <a:pt x="931" y="48"/>
                </a:cubicBezTo>
                <a:cubicBezTo>
                  <a:pt x="931" y="49"/>
                  <a:pt x="933" y="50"/>
                  <a:pt x="932" y="51"/>
                </a:cubicBezTo>
                <a:cubicBezTo>
                  <a:pt x="930" y="52"/>
                  <a:pt x="930" y="52"/>
                  <a:pt x="930" y="52"/>
                </a:cubicBezTo>
                <a:cubicBezTo>
                  <a:pt x="916" y="54"/>
                  <a:pt x="900" y="53"/>
                  <a:pt x="887" y="48"/>
                </a:cubicBezTo>
                <a:cubicBezTo>
                  <a:pt x="873" y="43"/>
                  <a:pt x="858" y="40"/>
                  <a:pt x="845" y="33"/>
                </a:cubicBezTo>
                <a:cubicBezTo>
                  <a:pt x="844" y="33"/>
                  <a:pt x="842" y="32"/>
                  <a:pt x="842" y="34"/>
                </a:cubicBezTo>
                <a:cubicBezTo>
                  <a:pt x="841" y="38"/>
                  <a:pt x="846" y="40"/>
                  <a:pt x="849" y="42"/>
                </a:cubicBezTo>
                <a:cubicBezTo>
                  <a:pt x="857" y="49"/>
                  <a:pt x="866" y="50"/>
                  <a:pt x="874" y="56"/>
                </a:cubicBezTo>
                <a:cubicBezTo>
                  <a:pt x="880" y="58"/>
                  <a:pt x="886" y="61"/>
                  <a:pt x="893" y="61"/>
                </a:cubicBezTo>
                <a:cubicBezTo>
                  <a:pt x="897" y="59"/>
                  <a:pt x="901" y="56"/>
                  <a:pt x="905" y="57"/>
                </a:cubicBezTo>
                <a:cubicBezTo>
                  <a:pt x="914" y="62"/>
                  <a:pt x="914" y="62"/>
                  <a:pt x="914" y="62"/>
                </a:cubicBezTo>
                <a:cubicBezTo>
                  <a:pt x="922" y="60"/>
                  <a:pt x="931" y="62"/>
                  <a:pt x="936" y="56"/>
                </a:cubicBezTo>
                <a:cubicBezTo>
                  <a:pt x="937" y="54"/>
                  <a:pt x="934" y="53"/>
                  <a:pt x="933" y="51"/>
                </a:cubicBezTo>
                <a:cubicBezTo>
                  <a:pt x="936" y="48"/>
                  <a:pt x="935" y="43"/>
                  <a:pt x="934" y="39"/>
                </a:cubicBezTo>
                <a:close/>
                <a:moveTo>
                  <a:pt x="921" y="66"/>
                </a:moveTo>
                <a:cubicBezTo>
                  <a:pt x="922" y="68"/>
                  <a:pt x="926" y="67"/>
                  <a:pt x="928" y="68"/>
                </a:cubicBezTo>
                <a:cubicBezTo>
                  <a:pt x="932" y="68"/>
                  <a:pt x="936" y="66"/>
                  <a:pt x="938" y="63"/>
                </a:cubicBezTo>
                <a:cubicBezTo>
                  <a:pt x="938" y="61"/>
                  <a:pt x="938" y="61"/>
                  <a:pt x="938" y="61"/>
                </a:cubicBezTo>
                <a:lnTo>
                  <a:pt x="921" y="66"/>
                </a:lnTo>
                <a:close/>
                <a:moveTo>
                  <a:pt x="937" y="34"/>
                </a:moveTo>
                <a:cubicBezTo>
                  <a:pt x="937" y="34"/>
                  <a:pt x="939" y="34"/>
                  <a:pt x="938" y="33"/>
                </a:cubicBezTo>
                <a:cubicBezTo>
                  <a:pt x="936" y="33"/>
                  <a:pt x="936" y="33"/>
                  <a:pt x="936" y="33"/>
                </a:cubicBezTo>
                <a:lnTo>
                  <a:pt x="937" y="34"/>
                </a:lnTo>
                <a:close/>
                <a:moveTo>
                  <a:pt x="893" y="83"/>
                </a:moveTo>
                <a:cubicBezTo>
                  <a:pt x="895" y="85"/>
                  <a:pt x="896" y="81"/>
                  <a:pt x="896" y="80"/>
                </a:cubicBezTo>
                <a:cubicBezTo>
                  <a:pt x="894" y="72"/>
                  <a:pt x="884" y="77"/>
                  <a:pt x="878" y="74"/>
                </a:cubicBezTo>
                <a:cubicBezTo>
                  <a:pt x="863" y="71"/>
                  <a:pt x="850" y="63"/>
                  <a:pt x="837" y="53"/>
                </a:cubicBezTo>
                <a:cubicBezTo>
                  <a:pt x="836" y="52"/>
                  <a:pt x="839" y="51"/>
                  <a:pt x="840" y="50"/>
                </a:cubicBezTo>
                <a:cubicBezTo>
                  <a:pt x="842" y="50"/>
                  <a:pt x="843" y="54"/>
                  <a:pt x="845" y="55"/>
                </a:cubicBezTo>
                <a:cubicBezTo>
                  <a:pt x="857" y="63"/>
                  <a:pt x="870" y="70"/>
                  <a:pt x="884" y="71"/>
                </a:cubicBezTo>
                <a:cubicBezTo>
                  <a:pt x="891" y="71"/>
                  <a:pt x="891" y="71"/>
                  <a:pt x="891" y="71"/>
                </a:cubicBezTo>
                <a:cubicBezTo>
                  <a:pt x="891" y="69"/>
                  <a:pt x="894" y="63"/>
                  <a:pt x="889" y="64"/>
                </a:cubicBezTo>
                <a:cubicBezTo>
                  <a:pt x="871" y="61"/>
                  <a:pt x="855" y="50"/>
                  <a:pt x="840" y="41"/>
                </a:cubicBezTo>
                <a:cubicBezTo>
                  <a:pt x="839" y="44"/>
                  <a:pt x="838" y="48"/>
                  <a:pt x="836" y="51"/>
                </a:cubicBezTo>
                <a:cubicBezTo>
                  <a:pt x="832" y="60"/>
                  <a:pt x="832" y="60"/>
                  <a:pt x="832" y="60"/>
                </a:cubicBezTo>
                <a:cubicBezTo>
                  <a:pt x="849" y="74"/>
                  <a:pt x="871" y="82"/>
                  <a:pt x="893" y="83"/>
                </a:cubicBezTo>
                <a:close/>
                <a:moveTo>
                  <a:pt x="1089" y="61"/>
                </a:moveTo>
                <a:cubicBezTo>
                  <a:pt x="1101" y="69"/>
                  <a:pt x="1113" y="74"/>
                  <a:pt x="1126" y="80"/>
                </a:cubicBezTo>
                <a:cubicBezTo>
                  <a:pt x="1140" y="85"/>
                  <a:pt x="1154" y="91"/>
                  <a:pt x="1170" y="92"/>
                </a:cubicBezTo>
                <a:cubicBezTo>
                  <a:pt x="1190" y="95"/>
                  <a:pt x="1211" y="92"/>
                  <a:pt x="1229" y="86"/>
                </a:cubicBezTo>
                <a:cubicBezTo>
                  <a:pt x="1240" y="82"/>
                  <a:pt x="1250" y="76"/>
                  <a:pt x="1260" y="70"/>
                </a:cubicBezTo>
                <a:cubicBezTo>
                  <a:pt x="1274" y="58"/>
                  <a:pt x="1286" y="46"/>
                  <a:pt x="1300" y="35"/>
                </a:cubicBezTo>
                <a:cubicBezTo>
                  <a:pt x="1300" y="33"/>
                  <a:pt x="1300" y="33"/>
                  <a:pt x="1300" y="33"/>
                </a:cubicBezTo>
                <a:cubicBezTo>
                  <a:pt x="1296" y="32"/>
                  <a:pt x="1292" y="33"/>
                  <a:pt x="1288" y="33"/>
                </a:cubicBezTo>
                <a:cubicBezTo>
                  <a:pt x="1269" y="49"/>
                  <a:pt x="1251" y="67"/>
                  <a:pt x="1228" y="73"/>
                </a:cubicBezTo>
                <a:cubicBezTo>
                  <a:pt x="1200" y="83"/>
                  <a:pt x="1169" y="83"/>
                  <a:pt x="1141" y="75"/>
                </a:cubicBezTo>
                <a:cubicBezTo>
                  <a:pt x="1135" y="73"/>
                  <a:pt x="1130" y="70"/>
                  <a:pt x="1124" y="69"/>
                </a:cubicBezTo>
                <a:cubicBezTo>
                  <a:pt x="1114" y="63"/>
                  <a:pt x="1103" y="60"/>
                  <a:pt x="1093" y="53"/>
                </a:cubicBezTo>
                <a:cubicBezTo>
                  <a:pt x="1088" y="50"/>
                  <a:pt x="1083" y="47"/>
                  <a:pt x="1078" y="41"/>
                </a:cubicBezTo>
                <a:cubicBezTo>
                  <a:pt x="1075" y="40"/>
                  <a:pt x="1075" y="44"/>
                  <a:pt x="1073" y="45"/>
                </a:cubicBezTo>
                <a:cubicBezTo>
                  <a:pt x="1076" y="52"/>
                  <a:pt x="1084" y="56"/>
                  <a:pt x="1089" y="61"/>
                </a:cubicBezTo>
                <a:close/>
                <a:moveTo>
                  <a:pt x="1071" y="50"/>
                </a:moveTo>
                <a:cubicBezTo>
                  <a:pt x="1069" y="52"/>
                  <a:pt x="1069" y="55"/>
                  <a:pt x="1066" y="57"/>
                </a:cubicBezTo>
                <a:cubicBezTo>
                  <a:pt x="1075" y="69"/>
                  <a:pt x="1087" y="74"/>
                  <a:pt x="1099" y="82"/>
                </a:cubicBezTo>
                <a:cubicBezTo>
                  <a:pt x="1123" y="96"/>
                  <a:pt x="1149" y="106"/>
                  <a:pt x="1178" y="109"/>
                </a:cubicBezTo>
                <a:cubicBezTo>
                  <a:pt x="1212" y="109"/>
                  <a:pt x="1243" y="98"/>
                  <a:pt x="1267" y="78"/>
                </a:cubicBezTo>
                <a:cubicBezTo>
                  <a:pt x="1284" y="64"/>
                  <a:pt x="1298" y="49"/>
                  <a:pt x="1315" y="36"/>
                </a:cubicBezTo>
                <a:cubicBezTo>
                  <a:pt x="1316" y="34"/>
                  <a:pt x="1316" y="34"/>
                  <a:pt x="1316" y="34"/>
                </a:cubicBezTo>
                <a:cubicBezTo>
                  <a:pt x="1306" y="29"/>
                  <a:pt x="1300" y="42"/>
                  <a:pt x="1292" y="46"/>
                </a:cubicBezTo>
                <a:cubicBezTo>
                  <a:pt x="1282" y="56"/>
                  <a:pt x="1271" y="65"/>
                  <a:pt x="1260" y="75"/>
                </a:cubicBezTo>
                <a:cubicBezTo>
                  <a:pt x="1246" y="83"/>
                  <a:pt x="1231" y="90"/>
                  <a:pt x="1215" y="93"/>
                </a:cubicBezTo>
                <a:cubicBezTo>
                  <a:pt x="1192" y="98"/>
                  <a:pt x="1167" y="98"/>
                  <a:pt x="1146" y="90"/>
                </a:cubicBezTo>
                <a:cubicBezTo>
                  <a:pt x="1125" y="85"/>
                  <a:pt x="1107" y="75"/>
                  <a:pt x="1088" y="65"/>
                </a:cubicBezTo>
                <a:cubicBezTo>
                  <a:pt x="1081" y="61"/>
                  <a:pt x="1078" y="55"/>
                  <a:pt x="1071" y="50"/>
                </a:cubicBezTo>
                <a:close/>
                <a:moveTo>
                  <a:pt x="1160" y="33"/>
                </a:moveTo>
                <a:cubicBezTo>
                  <a:pt x="1152" y="33"/>
                  <a:pt x="1144" y="32"/>
                  <a:pt x="1136" y="34"/>
                </a:cubicBezTo>
                <a:cubicBezTo>
                  <a:pt x="1145" y="42"/>
                  <a:pt x="1158" y="45"/>
                  <a:pt x="1170" y="47"/>
                </a:cubicBezTo>
                <a:cubicBezTo>
                  <a:pt x="1188" y="49"/>
                  <a:pt x="1206" y="45"/>
                  <a:pt x="1222" y="39"/>
                </a:cubicBezTo>
                <a:cubicBezTo>
                  <a:pt x="1231" y="34"/>
                  <a:pt x="1231" y="34"/>
                  <a:pt x="1231" y="34"/>
                </a:cubicBezTo>
                <a:cubicBezTo>
                  <a:pt x="1231" y="33"/>
                  <a:pt x="1231" y="33"/>
                  <a:pt x="1231" y="33"/>
                </a:cubicBezTo>
                <a:cubicBezTo>
                  <a:pt x="1220" y="34"/>
                  <a:pt x="1206" y="30"/>
                  <a:pt x="1197" y="37"/>
                </a:cubicBezTo>
                <a:cubicBezTo>
                  <a:pt x="1185" y="38"/>
                  <a:pt x="1170" y="39"/>
                  <a:pt x="1160" y="33"/>
                </a:cubicBezTo>
                <a:close/>
                <a:moveTo>
                  <a:pt x="1188" y="34"/>
                </a:moveTo>
                <a:cubicBezTo>
                  <a:pt x="1185" y="32"/>
                  <a:pt x="1180" y="33"/>
                  <a:pt x="1176" y="34"/>
                </a:cubicBezTo>
                <a:cubicBezTo>
                  <a:pt x="1179" y="35"/>
                  <a:pt x="1185" y="34"/>
                  <a:pt x="1188" y="34"/>
                </a:cubicBezTo>
                <a:close/>
                <a:moveTo>
                  <a:pt x="1224" y="42"/>
                </a:moveTo>
                <a:cubicBezTo>
                  <a:pt x="1205" y="50"/>
                  <a:pt x="1181" y="53"/>
                  <a:pt x="1161" y="49"/>
                </a:cubicBezTo>
                <a:cubicBezTo>
                  <a:pt x="1154" y="48"/>
                  <a:pt x="1148" y="44"/>
                  <a:pt x="1141" y="42"/>
                </a:cubicBezTo>
                <a:cubicBezTo>
                  <a:pt x="1125" y="32"/>
                  <a:pt x="1125" y="32"/>
                  <a:pt x="1125" y="32"/>
                </a:cubicBezTo>
                <a:cubicBezTo>
                  <a:pt x="1117" y="33"/>
                  <a:pt x="1109" y="32"/>
                  <a:pt x="1101" y="33"/>
                </a:cubicBezTo>
                <a:cubicBezTo>
                  <a:pt x="1101" y="35"/>
                  <a:pt x="1103" y="35"/>
                  <a:pt x="1104" y="37"/>
                </a:cubicBezTo>
                <a:cubicBezTo>
                  <a:pt x="1125" y="50"/>
                  <a:pt x="1148" y="61"/>
                  <a:pt x="1174" y="62"/>
                </a:cubicBezTo>
                <a:cubicBezTo>
                  <a:pt x="1184" y="62"/>
                  <a:pt x="1193" y="63"/>
                  <a:pt x="1204" y="62"/>
                </a:cubicBezTo>
                <a:cubicBezTo>
                  <a:pt x="1215" y="61"/>
                  <a:pt x="1225" y="57"/>
                  <a:pt x="1235" y="53"/>
                </a:cubicBezTo>
                <a:cubicBezTo>
                  <a:pt x="1246" y="50"/>
                  <a:pt x="1254" y="42"/>
                  <a:pt x="1261" y="33"/>
                </a:cubicBezTo>
                <a:cubicBezTo>
                  <a:pt x="1254" y="32"/>
                  <a:pt x="1246" y="33"/>
                  <a:pt x="1238" y="33"/>
                </a:cubicBezTo>
                <a:cubicBezTo>
                  <a:pt x="1235" y="38"/>
                  <a:pt x="1229" y="40"/>
                  <a:pt x="1224" y="42"/>
                </a:cubicBezTo>
                <a:close/>
                <a:moveTo>
                  <a:pt x="1236" y="57"/>
                </a:moveTo>
                <a:cubicBezTo>
                  <a:pt x="1230" y="59"/>
                  <a:pt x="1224" y="61"/>
                  <a:pt x="1219" y="63"/>
                </a:cubicBezTo>
                <a:cubicBezTo>
                  <a:pt x="1210" y="64"/>
                  <a:pt x="1203" y="66"/>
                  <a:pt x="1194" y="66"/>
                </a:cubicBezTo>
                <a:cubicBezTo>
                  <a:pt x="1181" y="66"/>
                  <a:pt x="1165" y="66"/>
                  <a:pt x="1153" y="62"/>
                </a:cubicBezTo>
                <a:cubicBezTo>
                  <a:pt x="1130" y="58"/>
                  <a:pt x="1111" y="45"/>
                  <a:pt x="1092" y="33"/>
                </a:cubicBezTo>
                <a:cubicBezTo>
                  <a:pt x="1088" y="32"/>
                  <a:pt x="1083" y="32"/>
                  <a:pt x="1079" y="34"/>
                </a:cubicBezTo>
                <a:cubicBezTo>
                  <a:pt x="1079" y="36"/>
                  <a:pt x="1079" y="36"/>
                  <a:pt x="1079" y="36"/>
                </a:cubicBezTo>
                <a:cubicBezTo>
                  <a:pt x="1086" y="48"/>
                  <a:pt x="1099" y="51"/>
                  <a:pt x="1110" y="58"/>
                </a:cubicBezTo>
                <a:cubicBezTo>
                  <a:pt x="1123" y="63"/>
                  <a:pt x="1135" y="71"/>
                  <a:pt x="1150" y="73"/>
                </a:cubicBezTo>
                <a:cubicBezTo>
                  <a:pt x="1168" y="79"/>
                  <a:pt x="1188" y="78"/>
                  <a:pt x="1207" y="76"/>
                </a:cubicBezTo>
                <a:cubicBezTo>
                  <a:pt x="1215" y="74"/>
                  <a:pt x="1215" y="74"/>
                  <a:pt x="1215" y="74"/>
                </a:cubicBezTo>
                <a:cubicBezTo>
                  <a:pt x="1231" y="69"/>
                  <a:pt x="1231" y="69"/>
                  <a:pt x="1231" y="69"/>
                </a:cubicBezTo>
                <a:cubicBezTo>
                  <a:pt x="1246" y="62"/>
                  <a:pt x="1246" y="62"/>
                  <a:pt x="1246" y="62"/>
                </a:cubicBezTo>
                <a:cubicBezTo>
                  <a:pt x="1255" y="56"/>
                  <a:pt x="1263" y="49"/>
                  <a:pt x="1272" y="42"/>
                </a:cubicBezTo>
                <a:cubicBezTo>
                  <a:pt x="1273" y="38"/>
                  <a:pt x="1278" y="37"/>
                  <a:pt x="1280" y="34"/>
                </a:cubicBezTo>
                <a:cubicBezTo>
                  <a:pt x="1277" y="33"/>
                  <a:pt x="1272" y="32"/>
                  <a:pt x="1268" y="33"/>
                </a:cubicBezTo>
                <a:cubicBezTo>
                  <a:pt x="1264" y="37"/>
                  <a:pt x="1264" y="37"/>
                  <a:pt x="1264" y="37"/>
                </a:cubicBezTo>
                <a:cubicBezTo>
                  <a:pt x="1255" y="44"/>
                  <a:pt x="1248" y="55"/>
                  <a:pt x="1236" y="57"/>
                </a:cubicBezTo>
                <a:close/>
                <a:moveTo>
                  <a:pt x="1431" y="38"/>
                </a:moveTo>
                <a:cubicBezTo>
                  <a:pt x="1430" y="37"/>
                  <a:pt x="1427" y="35"/>
                  <a:pt x="1429" y="33"/>
                </a:cubicBezTo>
                <a:cubicBezTo>
                  <a:pt x="1425" y="33"/>
                  <a:pt x="1419" y="31"/>
                  <a:pt x="1415" y="33"/>
                </a:cubicBezTo>
                <a:cubicBezTo>
                  <a:pt x="1417" y="36"/>
                  <a:pt x="1417" y="36"/>
                  <a:pt x="1417" y="36"/>
                </a:cubicBezTo>
                <a:cubicBezTo>
                  <a:pt x="1422" y="40"/>
                  <a:pt x="1427" y="44"/>
                  <a:pt x="1432" y="48"/>
                </a:cubicBezTo>
                <a:cubicBezTo>
                  <a:pt x="1434" y="47"/>
                  <a:pt x="1436" y="44"/>
                  <a:pt x="1437" y="43"/>
                </a:cubicBezTo>
                <a:cubicBezTo>
                  <a:pt x="1437" y="40"/>
                  <a:pt x="1432" y="40"/>
                  <a:pt x="1431" y="38"/>
                </a:cubicBezTo>
                <a:close/>
                <a:moveTo>
                  <a:pt x="1440" y="40"/>
                </a:moveTo>
                <a:cubicBezTo>
                  <a:pt x="1442" y="39"/>
                  <a:pt x="1446" y="38"/>
                  <a:pt x="1444" y="36"/>
                </a:cubicBezTo>
                <a:cubicBezTo>
                  <a:pt x="1442" y="30"/>
                  <a:pt x="1435" y="34"/>
                  <a:pt x="1431" y="33"/>
                </a:cubicBezTo>
                <a:cubicBezTo>
                  <a:pt x="1433" y="36"/>
                  <a:pt x="1437" y="38"/>
                  <a:pt x="1440" y="40"/>
                </a:cubicBezTo>
                <a:close/>
                <a:moveTo>
                  <a:pt x="1489" y="34"/>
                </a:moveTo>
                <a:cubicBezTo>
                  <a:pt x="1490" y="34"/>
                  <a:pt x="1492" y="36"/>
                  <a:pt x="1493" y="34"/>
                </a:cubicBezTo>
                <a:cubicBezTo>
                  <a:pt x="1493" y="33"/>
                  <a:pt x="1493" y="33"/>
                  <a:pt x="1493" y="33"/>
                </a:cubicBezTo>
                <a:cubicBezTo>
                  <a:pt x="1491" y="33"/>
                  <a:pt x="1490" y="33"/>
                  <a:pt x="1489" y="34"/>
                </a:cubicBezTo>
                <a:close/>
                <a:moveTo>
                  <a:pt x="1473" y="64"/>
                </a:moveTo>
                <a:cubicBezTo>
                  <a:pt x="1475" y="61"/>
                  <a:pt x="1475" y="61"/>
                  <a:pt x="1475" y="61"/>
                </a:cubicBezTo>
                <a:cubicBezTo>
                  <a:pt x="1475" y="58"/>
                  <a:pt x="1474" y="56"/>
                  <a:pt x="1471" y="55"/>
                </a:cubicBezTo>
                <a:cubicBezTo>
                  <a:pt x="1468" y="54"/>
                  <a:pt x="1465" y="53"/>
                  <a:pt x="1462" y="55"/>
                </a:cubicBezTo>
                <a:cubicBezTo>
                  <a:pt x="1464" y="60"/>
                  <a:pt x="1469" y="63"/>
                  <a:pt x="1473" y="64"/>
                </a:cubicBezTo>
                <a:close/>
                <a:moveTo>
                  <a:pt x="1444" y="84"/>
                </a:moveTo>
                <a:cubicBezTo>
                  <a:pt x="1443" y="82"/>
                  <a:pt x="1443" y="82"/>
                  <a:pt x="1443" y="82"/>
                </a:cubicBezTo>
                <a:cubicBezTo>
                  <a:pt x="1446" y="80"/>
                  <a:pt x="1450" y="83"/>
                  <a:pt x="1452" y="80"/>
                </a:cubicBezTo>
                <a:cubicBezTo>
                  <a:pt x="1456" y="77"/>
                  <a:pt x="1457" y="73"/>
                  <a:pt x="1457" y="68"/>
                </a:cubicBezTo>
                <a:cubicBezTo>
                  <a:pt x="1455" y="65"/>
                  <a:pt x="1455" y="61"/>
                  <a:pt x="1456" y="57"/>
                </a:cubicBezTo>
                <a:cubicBezTo>
                  <a:pt x="1457" y="54"/>
                  <a:pt x="1459" y="52"/>
                  <a:pt x="1462" y="51"/>
                </a:cubicBezTo>
                <a:cubicBezTo>
                  <a:pt x="1467" y="50"/>
                  <a:pt x="1472" y="51"/>
                  <a:pt x="1476" y="53"/>
                </a:cubicBezTo>
                <a:cubicBezTo>
                  <a:pt x="1481" y="58"/>
                  <a:pt x="1478" y="65"/>
                  <a:pt x="1478" y="70"/>
                </a:cubicBezTo>
                <a:cubicBezTo>
                  <a:pt x="1481" y="74"/>
                  <a:pt x="1486" y="73"/>
                  <a:pt x="1491" y="74"/>
                </a:cubicBezTo>
                <a:cubicBezTo>
                  <a:pt x="1493" y="73"/>
                  <a:pt x="1496" y="72"/>
                  <a:pt x="1497" y="70"/>
                </a:cubicBezTo>
                <a:cubicBezTo>
                  <a:pt x="1494" y="66"/>
                  <a:pt x="1500" y="64"/>
                  <a:pt x="1497" y="60"/>
                </a:cubicBezTo>
                <a:cubicBezTo>
                  <a:pt x="1491" y="56"/>
                  <a:pt x="1501" y="51"/>
                  <a:pt x="1496" y="46"/>
                </a:cubicBezTo>
                <a:cubicBezTo>
                  <a:pt x="1493" y="40"/>
                  <a:pt x="1486" y="35"/>
                  <a:pt x="1479" y="35"/>
                </a:cubicBezTo>
                <a:cubicBezTo>
                  <a:pt x="1476" y="33"/>
                  <a:pt x="1476" y="33"/>
                  <a:pt x="1476" y="33"/>
                </a:cubicBezTo>
                <a:cubicBezTo>
                  <a:pt x="1449" y="33"/>
                  <a:pt x="1449" y="33"/>
                  <a:pt x="1449" y="33"/>
                </a:cubicBezTo>
                <a:cubicBezTo>
                  <a:pt x="1448" y="34"/>
                  <a:pt x="1448" y="35"/>
                  <a:pt x="1449" y="35"/>
                </a:cubicBezTo>
                <a:cubicBezTo>
                  <a:pt x="1453" y="36"/>
                  <a:pt x="1458" y="33"/>
                  <a:pt x="1462" y="36"/>
                </a:cubicBezTo>
                <a:cubicBezTo>
                  <a:pt x="1460" y="39"/>
                  <a:pt x="1454" y="38"/>
                  <a:pt x="1451" y="39"/>
                </a:cubicBezTo>
                <a:cubicBezTo>
                  <a:pt x="1443" y="43"/>
                  <a:pt x="1435" y="49"/>
                  <a:pt x="1434" y="58"/>
                </a:cubicBezTo>
                <a:cubicBezTo>
                  <a:pt x="1433" y="63"/>
                  <a:pt x="1428" y="65"/>
                  <a:pt x="1424" y="65"/>
                </a:cubicBezTo>
                <a:cubicBezTo>
                  <a:pt x="1420" y="65"/>
                  <a:pt x="1416" y="63"/>
                  <a:pt x="1413" y="65"/>
                </a:cubicBezTo>
                <a:cubicBezTo>
                  <a:pt x="1410" y="75"/>
                  <a:pt x="1430" y="82"/>
                  <a:pt x="1417" y="92"/>
                </a:cubicBezTo>
                <a:cubicBezTo>
                  <a:pt x="1413" y="95"/>
                  <a:pt x="1408" y="97"/>
                  <a:pt x="1404" y="95"/>
                </a:cubicBezTo>
                <a:cubicBezTo>
                  <a:pt x="1397" y="92"/>
                  <a:pt x="1393" y="85"/>
                  <a:pt x="1385" y="83"/>
                </a:cubicBezTo>
                <a:cubicBezTo>
                  <a:pt x="1384" y="83"/>
                  <a:pt x="1382" y="84"/>
                  <a:pt x="1382" y="86"/>
                </a:cubicBezTo>
                <a:cubicBezTo>
                  <a:pt x="1386" y="89"/>
                  <a:pt x="1378" y="91"/>
                  <a:pt x="1382" y="94"/>
                </a:cubicBezTo>
                <a:cubicBezTo>
                  <a:pt x="1389" y="101"/>
                  <a:pt x="1397" y="108"/>
                  <a:pt x="1407" y="107"/>
                </a:cubicBezTo>
                <a:cubicBezTo>
                  <a:pt x="1410" y="107"/>
                  <a:pt x="1411" y="101"/>
                  <a:pt x="1415" y="103"/>
                </a:cubicBezTo>
                <a:cubicBezTo>
                  <a:pt x="1421" y="110"/>
                  <a:pt x="1431" y="111"/>
                  <a:pt x="1438" y="108"/>
                </a:cubicBezTo>
                <a:cubicBezTo>
                  <a:pt x="1443" y="106"/>
                  <a:pt x="1445" y="103"/>
                  <a:pt x="1447" y="100"/>
                </a:cubicBezTo>
                <a:cubicBezTo>
                  <a:pt x="1448" y="95"/>
                  <a:pt x="1448" y="88"/>
                  <a:pt x="1444" y="84"/>
                </a:cubicBezTo>
                <a:close/>
                <a:moveTo>
                  <a:pt x="1340" y="56"/>
                </a:moveTo>
                <a:cubicBezTo>
                  <a:pt x="1338" y="54"/>
                  <a:pt x="1335" y="53"/>
                  <a:pt x="1333" y="55"/>
                </a:cubicBezTo>
                <a:cubicBezTo>
                  <a:pt x="1332" y="56"/>
                  <a:pt x="1332" y="57"/>
                  <a:pt x="1333" y="58"/>
                </a:cubicBezTo>
                <a:cubicBezTo>
                  <a:pt x="1344" y="64"/>
                  <a:pt x="1362" y="70"/>
                  <a:pt x="1374" y="60"/>
                </a:cubicBezTo>
                <a:cubicBezTo>
                  <a:pt x="1375" y="60"/>
                  <a:pt x="1377" y="60"/>
                  <a:pt x="1377" y="61"/>
                </a:cubicBezTo>
                <a:cubicBezTo>
                  <a:pt x="1376" y="66"/>
                  <a:pt x="1370" y="67"/>
                  <a:pt x="1366" y="68"/>
                </a:cubicBezTo>
                <a:cubicBezTo>
                  <a:pt x="1355" y="70"/>
                  <a:pt x="1343" y="66"/>
                  <a:pt x="1333" y="62"/>
                </a:cubicBezTo>
                <a:cubicBezTo>
                  <a:pt x="1331" y="61"/>
                  <a:pt x="1329" y="58"/>
                  <a:pt x="1326" y="60"/>
                </a:cubicBezTo>
                <a:cubicBezTo>
                  <a:pt x="1325" y="62"/>
                  <a:pt x="1323" y="62"/>
                  <a:pt x="1322" y="64"/>
                </a:cubicBezTo>
                <a:cubicBezTo>
                  <a:pt x="1325" y="69"/>
                  <a:pt x="1331" y="69"/>
                  <a:pt x="1335" y="71"/>
                </a:cubicBezTo>
                <a:cubicBezTo>
                  <a:pt x="1347" y="78"/>
                  <a:pt x="1362" y="80"/>
                  <a:pt x="1376" y="77"/>
                </a:cubicBezTo>
                <a:cubicBezTo>
                  <a:pt x="1380" y="76"/>
                  <a:pt x="1385" y="74"/>
                  <a:pt x="1387" y="70"/>
                </a:cubicBezTo>
                <a:cubicBezTo>
                  <a:pt x="1390" y="67"/>
                  <a:pt x="1387" y="64"/>
                  <a:pt x="1384" y="62"/>
                </a:cubicBezTo>
                <a:cubicBezTo>
                  <a:pt x="1378" y="59"/>
                  <a:pt x="1372" y="52"/>
                  <a:pt x="1364" y="50"/>
                </a:cubicBezTo>
                <a:cubicBezTo>
                  <a:pt x="1358" y="46"/>
                  <a:pt x="1348" y="49"/>
                  <a:pt x="1342" y="52"/>
                </a:cubicBezTo>
                <a:cubicBezTo>
                  <a:pt x="1348" y="56"/>
                  <a:pt x="1358" y="53"/>
                  <a:pt x="1364" y="51"/>
                </a:cubicBezTo>
                <a:cubicBezTo>
                  <a:pt x="1366" y="51"/>
                  <a:pt x="1366" y="52"/>
                  <a:pt x="1366" y="53"/>
                </a:cubicBezTo>
                <a:cubicBezTo>
                  <a:pt x="1359" y="59"/>
                  <a:pt x="1348" y="58"/>
                  <a:pt x="1340" y="56"/>
                </a:cubicBezTo>
                <a:close/>
                <a:moveTo>
                  <a:pt x="1305" y="113"/>
                </a:moveTo>
                <a:cubicBezTo>
                  <a:pt x="1329" y="126"/>
                  <a:pt x="1358" y="126"/>
                  <a:pt x="1385" y="124"/>
                </a:cubicBezTo>
                <a:cubicBezTo>
                  <a:pt x="1407" y="121"/>
                  <a:pt x="1407" y="121"/>
                  <a:pt x="1407" y="121"/>
                </a:cubicBezTo>
                <a:cubicBezTo>
                  <a:pt x="1413" y="119"/>
                  <a:pt x="1418" y="117"/>
                  <a:pt x="1422" y="113"/>
                </a:cubicBezTo>
                <a:cubicBezTo>
                  <a:pt x="1420" y="111"/>
                  <a:pt x="1417" y="110"/>
                  <a:pt x="1415" y="108"/>
                </a:cubicBezTo>
                <a:cubicBezTo>
                  <a:pt x="1412" y="107"/>
                  <a:pt x="1411" y="110"/>
                  <a:pt x="1409" y="111"/>
                </a:cubicBezTo>
                <a:cubicBezTo>
                  <a:pt x="1400" y="114"/>
                  <a:pt x="1390" y="118"/>
                  <a:pt x="1380" y="117"/>
                </a:cubicBezTo>
                <a:cubicBezTo>
                  <a:pt x="1377" y="118"/>
                  <a:pt x="1373" y="117"/>
                  <a:pt x="1371" y="118"/>
                </a:cubicBezTo>
                <a:cubicBezTo>
                  <a:pt x="1367" y="116"/>
                  <a:pt x="1365" y="119"/>
                  <a:pt x="1362" y="118"/>
                </a:cubicBezTo>
                <a:cubicBezTo>
                  <a:pt x="1358" y="118"/>
                  <a:pt x="1354" y="115"/>
                  <a:pt x="1350" y="117"/>
                </a:cubicBezTo>
                <a:cubicBezTo>
                  <a:pt x="1330" y="112"/>
                  <a:pt x="1308" y="109"/>
                  <a:pt x="1293" y="94"/>
                </a:cubicBezTo>
                <a:cubicBezTo>
                  <a:pt x="1290" y="94"/>
                  <a:pt x="1288" y="98"/>
                  <a:pt x="1286" y="100"/>
                </a:cubicBezTo>
                <a:cubicBezTo>
                  <a:pt x="1290" y="107"/>
                  <a:pt x="1299" y="110"/>
                  <a:pt x="1305" y="113"/>
                </a:cubicBezTo>
                <a:close/>
                <a:moveTo>
                  <a:pt x="1281" y="105"/>
                </a:moveTo>
                <a:cubicBezTo>
                  <a:pt x="1279" y="109"/>
                  <a:pt x="1270" y="109"/>
                  <a:pt x="1273" y="115"/>
                </a:cubicBezTo>
                <a:cubicBezTo>
                  <a:pt x="1293" y="132"/>
                  <a:pt x="1317" y="141"/>
                  <a:pt x="1343" y="145"/>
                </a:cubicBezTo>
                <a:cubicBezTo>
                  <a:pt x="1353" y="145"/>
                  <a:pt x="1363" y="145"/>
                  <a:pt x="1372" y="146"/>
                </a:cubicBezTo>
                <a:cubicBezTo>
                  <a:pt x="1392" y="144"/>
                  <a:pt x="1392" y="144"/>
                  <a:pt x="1392" y="144"/>
                </a:cubicBezTo>
                <a:cubicBezTo>
                  <a:pt x="1401" y="143"/>
                  <a:pt x="1409" y="139"/>
                  <a:pt x="1417" y="136"/>
                </a:cubicBezTo>
                <a:cubicBezTo>
                  <a:pt x="1421" y="134"/>
                  <a:pt x="1421" y="134"/>
                  <a:pt x="1421" y="134"/>
                </a:cubicBezTo>
                <a:cubicBezTo>
                  <a:pt x="1429" y="128"/>
                  <a:pt x="1441" y="122"/>
                  <a:pt x="1442" y="111"/>
                </a:cubicBezTo>
                <a:cubicBezTo>
                  <a:pt x="1443" y="111"/>
                  <a:pt x="1443" y="111"/>
                  <a:pt x="1443" y="111"/>
                </a:cubicBezTo>
                <a:cubicBezTo>
                  <a:pt x="1438" y="111"/>
                  <a:pt x="1434" y="114"/>
                  <a:pt x="1429" y="114"/>
                </a:cubicBezTo>
                <a:cubicBezTo>
                  <a:pt x="1411" y="129"/>
                  <a:pt x="1387" y="127"/>
                  <a:pt x="1365" y="129"/>
                </a:cubicBezTo>
                <a:cubicBezTo>
                  <a:pt x="1350" y="128"/>
                  <a:pt x="1333" y="128"/>
                  <a:pt x="1319" y="123"/>
                </a:cubicBezTo>
                <a:cubicBezTo>
                  <a:pt x="1309" y="119"/>
                  <a:pt x="1299" y="115"/>
                  <a:pt x="1289" y="109"/>
                </a:cubicBezTo>
                <a:cubicBezTo>
                  <a:pt x="1287" y="107"/>
                  <a:pt x="1284" y="102"/>
                  <a:pt x="1281" y="105"/>
                </a:cubicBezTo>
                <a:close/>
                <a:moveTo>
                  <a:pt x="1326" y="107"/>
                </a:moveTo>
                <a:cubicBezTo>
                  <a:pt x="1338" y="110"/>
                  <a:pt x="1351" y="114"/>
                  <a:pt x="1364" y="113"/>
                </a:cubicBezTo>
                <a:cubicBezTo>
                  <a:pt x="1364" y="113"/>
                  <a:pt x="1364" y="113"/>
                  <a:pt x="1364" y="113"/>
                </a:cubicBezTo>
                <a:cubicBezTo>
                  <a:pt x="1372" y="115"/>
                  <a:pt x="1381" y="113"/>
                  <a:pt x="1389" y="113"/>
                </a:cubicBezTo>
                <a:cubicBezTo>
                  <a:pt x="1392" y="111"/>
                  <a:pt x="1395" y="112"/>
                  <a:pt x="1397" y="110"/>
                </a:cubicBezTo>
                <a:cubicBezTo>
                  <a:pt x="1395" y="106"/>
                  <a:pt x="1389" y="105"/>
                  <a:pt x="1385" y="103"/>
                </a:cubicBezTo>
                <a:cubicBezTo>
                  <a:pt x="1370" y="107"/>
                  <a:pt x="1351" y="104"/>
                  <a:pt x="1335" y="101"/>
                </a:cubicBezTo>
                <a:cubicBezTo>
                  <a:pt x="1323" y="99"/>
                  <a:pt x="1311" y="94"/>
                  <a:pt x="1302" y="86"/>
                </a:cubicBezTo>
                <a:cubicBezTo>
                  <a:pt x="1299" y="85"/>
                  <a:pt x="1298" y="88"/>
                  <a:pt x="1296" y="90"/>
                </a:cubicBezTo>
                <a:cubicBezTo>
                  <a:pt x="1302" y="100"/>
                  <a:pt x="1315" y="104"/>
                  <a:pt x="1326" y="107"/>
                </a:cubicBezTo>
                <a:close/>
                <a:moveTo>
                  <a:pt x="1317" y="92"/>
                </a:moveTo>
                <a:cubicBezTo>
                  <a:pt x="1333" y="99"/>
                  <a:pt x="1350" y="100"/>
                  <a:pt x="1368" y="101"/>
                </a:cubicBezTo>
                <a:cubicBezTo>
                  <a:pt x="1372" y="101"/>
                  <a:pt x="1378" y="102"/>
                  <a:pt x="1381" y="98"/>
                </a:cubicBezTo>
                <a:cubicBezTo>
                  <a:pt x="1379" y="96"/>
                  <a:pt x="1379" y="88"/>
                  <a:pt x="1373" y="93"/>
                </a:cubicBezTo>
                <a:cubicBezTo>
                  <a:pt x="1370" y="95"/>
                  <a:pt x="1367" y="93"/>
                  <a:pt x="1363" y="93"/>
                </a:cubicBezTo>
                <a:cubicBezTo>
                  <a:pt x="1349" y="94"/>
                  <a:pt x="1337" y="90"/>
                  <a:pt x="1325" y="85"/>
                </a:cubicBezTo>
                <a:cubicBezTo>
                  <a:pt x="1320" y="82"/>
                  <a:pt x="1315" y="80"/>
                  <a:pt x="1310" y="76"/>
                </a:cubicBezTo>
                <a:cubicBezTo>
                  <a:pt x="1308" y="78"/>
                  <a:pt x="1306" y="80"/>
                  <a:pt x="1304" y="82"/>
                </a:cubicBezTo>
                <a:cubicBezTo>
                  <a:pt x="1306" y="88"/>
                  <a:pt x="1313" y="89"/>
                  <a:pt x="1317" y="92"/>
                </a:cubicBezTo>
                <a:close/>
                <a:moveTo>
                  <a:pt x="1320" y="79"/>
                </a:moveTo>
                <a:cubicBezTo>
                  <a:pt x="1337" y="87"/>
                  <a:pt x="1337" y="87"/>
                  <a:pt x="1337" y="87"/>
                </a:cubicBezTo>
                <a:cubicBezTo>
                  <a:pt x="1346" y="87"/>
                  <a:pt x="1354" y="92"/>
                  <a:pt x="1363" y="90"/>
                </a:cubicBezTo>
                <a:cubicBezTo>
                  <a:pt x="1368" y="91"/>
                  <a:pt x="1376" y="90"/>
                  <a:pt x="1375" y="84"/>
                </a:cubicBezTo>
                <a:cubicBezTo>
                  <a:pt x="1377" y="83"/>
                  <a:pt x="1379" y="83"/>
                  <a:pt x="1379" y="80"/>
                </a:cubicBezTo>
                <a:cubicBezTo>
                  <a:pt x="1370" y="81"/>
                  <a:pt x="1360" y="83"/>
                  <a:pt x="1351" y="81"/>
                </a:cubicBezTo>
                <a:cubicBezTo>
                  <a:pt x="1340" y="78"/>
                  <a:pt x="1330" y="72"/>
                  <a:pt x="1319" y="68"/>
                </a:cubicBezTo>
                <a:cubicBezTo>
                  <a:pt x="1317" y="69"/>
                  <a:pt x="1314" y="70"/>
                  <a:pt x="1313" y="72"/>
                </a:cubicBezTo>
                <a:cubicBezTo>
                  <a:pt x="1314" y="75"/>
                  <a:pt x="1317" y="77"/>
                  <a:pt x="1320" y="79"/>
                </a:cubicBezTo>
                <a:close/>
                <a:moveTo>
                  <a:pt x="1444" y="152"/>
                </a:moveTo>
                <a:cubicBezTo>
                  <a:pt x="1447" y="155"/>
                  <a:pt x="1453" y="156"/>
                  <a:pt x="1455" y="152"/>
                </a:cubicBezTo>
                <a:cubicBezTo>
                  <a:pt x="1460" y="153"/>
                  <a:pt x="1465" y="156"/>
                  <a:pt x="1469" y="152"/>
                </a:cubicBezTo>
                <a:cubicBezTo>
                  <a:pt x="1473" y="150"/>
                  <a:pt x="1472" y="145"/>
                  <a:pt x="1471" y="142"/>
                </a:cubicBezTo>
                <a:cubicBezTo>
                  <a:pt x="1469" y="141"/>
                  <a:pt x="1466" y="144"/>
                  <a:pt x="1463" y="144"/>
                </a:cubicBezTo>
                <a:cubicBezTo>
                  <a:pt x="1455" y="144"/>
                  <a:pt x="1449" y="141"/>
                  <a:pt x="1444" y="135"/>
                </a:cubicBezTo>
                <a:cubicBezTo>
                  <a:pt x="1441" y="136"/>
                  <a:pt x="1440" y="139"/>
                  <a:pt x="1437" y="141"/>
                </a:cubicBezTo>
                <a:cubicBezTo>
                  <a:pt x="1436" y="146"/>
                  <a:pt x="1441" y="149"/>
                  <a:pt x="1444" y="152"/>
                </a:cubicBezTo>
                <a:close/>
                <a:moveTo>
                  <a:pt x="1390" y="165"/>
                </a:moveTo>
                <a:cubicBezTo>
                  <a:pt x="1394" y="172"/>
                  <a:pt x="1399" y="178"/>
                  <a:pt x="1406" y="182"/>
                </a:cubicBezTo>
                <a:cubicBezTo>
                  <a:pt x="1410" y="183"/>
                  <a:pt x="1414" y="185"/>
                  <a:pt x="1417" y="182"/>
                </a:cubicBezTo>
                <a:cubicBezTo>
                  <a:pt x="1419" y="180"/>
                  <a:pt x="1421" y="179"/>
                  <a:pt x="1423" y="181"/>
                </a:cubicBezTo>
                <a:cubicBezTo>
                  <a:pt x="1426" y="183"/>
                  <a:pt x="1430" y="184"/>
                  <a:pt x="1433" y="182"/>
                </a:cubicBezTo>
                <a:cubicBezTo>
                  <a:pt x="1437" y="181"/>
                  <a:pt x="1439" y="179"/>
                  <a:pt x="1440" y="175"/>
                </a:cubicBezTo>
                <a:cubicBezTo>
                  <a:pt x="1440" y="173"/>
                  <a:pt x="1439" y="169"/>
                  <a:pt x="1438" y="167"/>
                </a:cubicBezTo>
                <a:cubicBezTo>
                  <a:pt x="1435" y="166"/>
                  <a:pt x="1432" y="170"/>
                  <a:pt x="1428" y="169"/>
                </a:cubicBezTo>
                <a:cubicBezTo>
                  <a:pt x="1418" y="170"/>
                  <a:pt x="1408" y="164"/>
                  <a:pt x="1404" y="155"/>
                </a:cubicBezTo>
                <a:cubicBezTo>
                  <a:pt x="1398" y="155"/>
                  <a:pt x="1393" y="157"/>
                  <a:pt x="1388" y="158"/>
                </a:cubicBezTo>
                <a:cubicBezTo>
                  <a:pt x="1386" y="160"/>
                  <a:pt x="1389" y="163"/>
                  <a:pt x="1390" y="165"/>
                </a:cubicBezTo>
                <a:close/>
                <a:moveTo>
                  <a:pt x="1340" y="171"/>
                </a:moveTo>
                <a:cubicBezTo>
                  <a:pt x="1340" y="174"/>
                  <a:pt x="1344" y="175"/>
                  <a:pt x="1346" y="178"/>
                </a:cubicBezTo>
                <a:cubicBezTo>
                  <a:pt x="1342" y="184"/>
                  <a:pt x="1346" y="192"/>
                  <a:pt x="1350" y="197"/>
                </a:cubicBezTo>
                <a:cubicBezTo>
                  <a:pt x="1353" y="201"/>
                  <a:pt x="1357" y="203"/>
                  <a:pt x="1362" y="204"/>
                </a:cubicBezTo>
                <a:cubicBezTo>
                  <a:pt x="1365" y="205"/>
                  <a:pt x="1366" y="202"/>
                  <a:pt x="1369" y="202"/>
                </a:cubicBezTo>
                <a:cubicBezTo>
                  <a:pt x="1372" y="206"/>
                  <a:pt x="1376" y="211"/>
                  <a:pt x="1382" y="209"/>
                </a:cubicBezTo>
                <a:cubicBezTo>
                  <a:pt x="1386" y="208"/>
                  <a:pt x="1391" y="207"/>
                  <a:pt x="1393" y="202"/>
                </a:cubicBezTo>
                <a:cubicBezTo>
                  <a:pt x="1394" y="199"/>
                  <a:pt x="1395" y="194"/>
                  <a:pt x="1392" y="193"/>
                </a:cubicBezTo>
                <a:cubicBezTo>
                  <a:pt x="1384" y="195"/>
                  <a:pt x="1376" y="191"/>
                  <a:pt x="1369" y="187"/>
                </a:cubicBezTo>
                <a:cubicBezTo>
                  <a:pt x="1363" y="182"/>
                  <a:pt x="1356" y="175"/>
                  <a:pt x="1357" y="167"/>
                </a:cubicBezTo>
                <a:cubicBezTo>
                  <a:pt x="1355" y="164"/>
                  <a:pt x="1355" y="162"/>
                  <a:pt x="1355" y="160"/>
                </a:cubicBezTo>
                <a:cubicBezTo>
                  <a:pt x="1352" y="158"/>
                  <a:pt x="1347" y="159"/>
                  <a:pt x="1343" y="159"/>
                </a:cubicBezTo>
                <a:cubicBezTo>
                  <a:pt x="1340" y="162"/>
                  <a:pt x="1337" y="167"/>
                  <a:pt x="1340" y="171"/>
                </a:cubicBezTo>
                <a:close/>
                <a:moveTo>
                  <a:pt x="1296" y="163"/>
                </a:moveTo>
                <a:cubicBezTo>
                  <a:pt x="1293" y="164"/>
                  <a:pt x="1292" y="167"/>
                  <a:pt x="1291" y="168"/>
                </a:cubicBezTo>
                <a:cubicBezTo>
                  <a:pt x="1290" y="174"/>
                  <a:pt x="1291" y="178"/>
                  <a:pt x="1293" y="182"/>
                </a:cubicBezTo>
                <a:cubicBezTo>
                  <a:pt x="1297" y="185"/>
                  <a:pt x="1300" y="190"/>
                  <a:pt x="1305" y="189"/>
                </a:cubicBezTo>
                <a:cubicBezTo>
                  <a:pt x="1308" y="194"/>
                  <a:pt x="1312" y="199"/>
                  <a:pt x="1318" y="201"/>
                </a:cubicBezTo>
                <a:cubicBezTo>
                  <a:pt x="1321" y="200"/>
                  <a:pt x="1324" y="199"/>
                  <a:pt x="1327" y="197"/>
                </a:cubicBezTo>
                <a:cubicBezTo>
                  <a:pt x="1329" y="195"/>
                  <a:pt x="1331" y="191"/>
                  <a:pt x="1330" y="188"/>
                </a:cubicBezTo>
                <a:cubicBezTo>
                  <a:pt x="1327" y="185"/>
                  <a:pt x="1323" y="188"/>
                  <a:pt x="1320" y="186"/>
                </a:cubicBezTo>
                <a:cubicBezTo>
                  <a:pt x="1313" y="182"/>
                  <a:pt x="1306" y="176"/>
                  <a:pt x="1307" y="167"/>
                </a:cubicBezTo>
                <a:cubicBezTo>
                  <a:pt x="1308" y="162"/>
                  <a:pt x="1313" y="158"/>
                  <a:pt x="1317" y="155"/>
                </a:cubicBezTo>
                <a:cubicBezTo>
                  <a:pt x="1313" y="152"/>
                  <a:pt x="1307" y="152"/>
                  <a:pt x="1302" y="150"/>
                </a:cubicBezTo>
                <a:cubicBezTo>
                  <a:pt x="1301" y="152"/>
                  <a:pt x="1298" y="153"/>
                  <a:pt x="1298" y="156"/>
                </a:cubicBezTo>
                <a:cubicBezTo>
                  <a:pt x="1299" y="158"/>
                  <a:pt x="1301" y="163"/>
                  <a:pt x="1296" y="163"/>
                </a:cubicBezTo>
                <a:close/>
                <a:moveTo>
                  <a:pt x="1263" y="120"/>
                </a:moveTo>
                <a:cubicBezTo>
                  <a:pt x="1281" y="141"/>
                  <a:pt x="1308" y="150"/>
                  <a:pt x="1334" y="154"/>
                </a:cubicBezTo>
                <a:cubicBezTo>
                  <a:pt x="1344" y="156"/>
                  <a:pt x="1355" y="155"/>
                  <a:pt x="1364" y="155"/>
                </a:cubicBezTo>
                <a:cubicBezTo>
                  <a:pt x="1380" y="156"/>
                  <a:pt x="1396" y="152"/>
                  <a:pt x="1411" y="149"/>
                </a:cubicBezTo>
                <a:cubicBezTo>
                  <a:pt x="1423" y="143"/>
                  <a:pt x="1435" y="139"/>
                  <a:pt x="1445" y="128"/>
                </a:cubicBezTo>
                <a:cubicBezTo>
                  <a:pt x="1447" y="124"/>
                  <a:pt x="1450" y="121"/>
                  <a:pt x="1451" y="117"/>
                </a:cubicBezTo>
                <a:cubicBezTo>
                  <a:pt x="1450" y="115"/>
                  <a:pt x="1449" y="114"/>
                  <a:pt x="1447" y="115"/>
                </a:cubicBezTo>
                <a:cubicBezTo>
                  <a:pt x="1443" y="125"/>
                  <a:pt x="1433" y="130"/>
                  <a:pt x="1425" y="137"/>
                </a:cubicBezTo>
                <a:cubicBezTo>
                  <a:pt x="1419" y="141"/>
                  <a:pt x="1411" y="141"/>
                  <a:pt x="1405" y="145"/>
                </a:cubicBezTo>
                <a:cubicBezTo>
                  <a:pt x="1393" y="148"/>
                  <a:pt x="1383" y="149"/>
                  <a:pt x="1371" y="150"/>
                </a:cubicBezTo>
                <a:cubicBezTo>
                  <a:pt x="1367" y="148"/>
                  <a:pt x="1362" y="150"/>
                  <a:pt x="1358" y="149"/>
                </a:cubicBezTo>
                <a:cubicBezTo>
                  <a:pt x="1325" y="148"/>
                  <a:pt x="1292" y="139"/>
                  <a:pt x="1268" y="116"/>
                </a:cubicBezTo>
                <a:cubicBezTo>
                  <a:pt x="1266" y="117"/>
                  <a:pt x="1263" y="118"/>
                  <a:pt x="1263" y="120"/>
                </a:cubicBezTo>
                <a:close/>
                <a:moveTo>
                  <a:pt x="1078" y="104"/>
                </a:moveTo>
                <a:cubicBezTo>
                  <a:pt x="1105" y="120"/>
                  <a:pt x="1134" y="133"/>
                  <a:pt x="1167" y="134"/>
                </a:cubicBezTo>
                <a:cubicBezTo>
                  <a:pt x="1178" y="135"/>
                  <a:pt x="1188" y="135"/>
                  <a:pt x="1199" y="133"/>
                </a:cubicBezTo>
                <a:cubicBezTo>
                  <a:pt x="1211" y="133"/>
                  <a:pt x="1224" y="132"/>
                  <a:pt x="1236" y="128"/>
                </a:cubicBezTo>
                <a:cubicBezTo>
                  <a:pt x="1246" y="125"/>
                  <a:pt x="1255" y="119"/>
                  <a:pt x="1264" y="113"/>
                </a:cubicBezTo>
                <a:cubicBezTo>
                  <a:pt x="1288" y="96"/>
                  <a:pt x="1303" y="74"/>
                  <a:pt x="1325" y="56"/>
                </a:cubicBezTo>
                <a:cubicBezTo>
                  <a:pt x="1337" y="48"/>
                  <a:pt x="1351" y="42"/>
                  <a:pt x="1366" y="46"/>
                </a:cubicBezTo>
                <a:cubicBezTo>
                  <a:pt x="1383" y="56"/>
                  <a:pt x="1401" y="69"/>
                  <a:pt x="1414" y="86"/>
                </a:cubicBezTo>
                <a:cubicBezTo>
                  <a:pt x="1414" y="87"/>
                  <a:pt x="1413" y="88"/>
                  <a:pt x="1412" y="88"/>
                </a:cubicBezTo>
                <a:cubicBezTo>
                  <a:pt x="1408" y="88"/>
                  <a:pt x="1408" y="84"/>
                  <a:pt x="1406" y="82"/>
                </a:cubicBezTo>
                <a:cubicBezTo>
                  <a:pt x="1403" y="78"/>
                  <a:pt x="1399" y="74"/>
                  <a:pt x="1394" y="71"/>
                </a:cubicBezTo>
                <a:cubicBezTo>
                  <a:pt x="1392" y="71"/>
                  <a:pt x="1392" y="71"/>
                  <a:pt x="1392" y="71"/>
                </a:cubicBezTo>
                <a:cubicBezTo>
                  <a:pt x="1385" y="78"/>
                  <a:pt x="1385" y="78"/>
                  <a:pt x="1385" y="78"/>
                </a:cubicBezTo>
                <a:cubicBezTo>
                  <a:pt x="1393" y="80"/>
                  <a:pt x="1397" y="89"/>
                  <a:pt x="1405" y="92"/>
                </a:cubicBezTo>
                <a:cubicBezTo>
                  <a:pt x="1411" y="93"/>
                  <a:pt x="1414" y="90"/>
                  <a:pt x="1417" y="85"/>
                </a:cubicBezTo>
                <a:cubicBezTo>
                  <a:pt x="1416" y="77"/>
                  <a:pt x="1400" y="69"/>
                  <a:pt x="1412" y="61"/>
                </a:cubicBezTo>
                <a:cubicBezTo>
                  <a:pt x="1417" y="57"/>
                  <a:pt x="1422" y="65"/>
                  <a:pt x="1428" y="61"/>
                </a:cubicBezTo>
                <a:cubicBezTo>
                  <a:pt x="1429" y="58"/>
                  <a:pt x="1432" y="54"/>
                  <a:pt x="1430" y="51"/>
                </a:cubicBezTo>
                <a:cubicBezTo>
                  <a:pt x="1411" y="36"/>
                  <a:pt x="1411" y="36"/>
                  <a:pt x="1411" y="36"/>
                </a:cubicBezTo>
                <a:cubicBezTo>
                  <a:pt x="1411" y="30"/>
                  <a:pt x="1405" y="34"/>
                  <a:pt x="1402" y="33"/>
                </a:cubicBezTo>
                <a:cubicBezTo>
                  <a:pt x="1397" y="33"/>
                  <a:pt x="1397" y="33"/>
                  <a:pt x="1397" y="33"/>
                </a:cubicBezTo>
                <a:cubicBezTo>
                  <a:pt x="1402" y="39"/>
                  <a:pt x="1407" y="42"/>
                  <a:pt x="1412" y="46"/>
                </a:cubicBezTo>
                <a:cubicBezTo>
                  <a:pt x="1417" y="49"/>
                  <a:pt x="1421" y="54"/>
                  <a:pt x="1425" y="58"/>
                </a:cubicBezTo>
                <a:cubicBezTo>
                  <a:pt x="1425" y="59"/>
                  <a:pt x="1425" y="60"/>
                  <a:pt x="1424" y="60"/>
                </a:cubicBezTo>
                <a:cubicBezTo>
                  <a:pt x="1419" y="59"/>
                  <a:pt x="1416" y="53"/>
                  <a:pt x="1412" y="50"/>
                </a:cubicBezTo>
                <a:cubicBezTo>
                  <a:pt x="1404" y="44"/>
                  <a:pt x="1396" y="36"/>
                  <a:pt x="1386" y="33"/>
                </a:cubicBezTo>
                <a:cubicBezTo>
                  <a:pt x="1363" y="33"/>
                  <a:pt x="1341" y="33"/>
                  <a:pt x="1318" y="33"/>
                </a:cubicBezTo>
                <a:cubicBezTo>
                  <a:pt x="1320" y="35"/>
                  <a:pt x="1321" y="37"/>
                  <a:pt x="1319" y="38"/>
                </a:cubicBezTo>
                <a:cubicBezTo>
                  <a:pt x="1299" y="53"/>
                  <a:pt x="1282" y="73"/>
                  <a:pt x="1261" y="88"/>
                </a:cubicBezTo>
                <a:cubicBezTo>
                  <a:pt x="1257" y="89"/>
                  <a:pt x="1255" y="93"/>
                  <a:pt x="1251" y="94"/>
                </a:cubicBezTo>
                <a:cubicBezTo>
                  <a:pt x="1225" y="109"/>
                  <a:pt x="1191" y="116"/>
                  <a:pt x="1159" y="110"/>
                </a:cubicBezTo>
                <a:cubicBezTo>
                  <a:pt x="1126" y="104"/>
                  <a:pt x="1097" y="86"/>
                  <a:pt x="1070" y="67"/>
                </a:cubicBezTo>
                <a:cubicBezTo>
                  <a:pt x="1068" y="65"/>
                  <a:pt x="1066" y="62"/>
                  <a:pt x="1064" y="61"/>
                </a:cubicBezTo>
                <a:cubicBezTo>
                  <a:pt x="1057" y="65"/>
                  <a:pt x="1055" y="72"/>
                  <a:pt x="1050" y="77"/>
                </a:cubicBezTo>
                <a:cubicBezTo>
                  <a:pt x="1055" y="89"/>
                  <a:pt x="1068" y="95"/>
                  <a:pt x="1078" y="104"/>
                </a:cubicBezTo>
                <a:close/>
                <a:moveTo>
                  <a:pt x="995" y="108"/>
                </a:moveTo>
                <a:cubicBezTo>
                  <a:pt x="1011" y="104"/>
                  <a:pt x="1025" y="94"/>
                  <a:pt x="1038" y="83"/>
                </a:cubicBezTo>
                <a:cubicBezTo>
                  <a:pt x="1046" y="76"/>
                  <a:pt x="1053" y="69"/>
                  <a:pt x="1058" y="60"/>
                </a:cubicBezTo>
                <a:cubicBezTo>
                  <a:pt x="1065" y="52"/>
                  <a:pt x="1071" y="44"/>
                  <a:pt x="1074" y="34"/>
                </a:cubicBezTo>
                <a:cubicBezTo>
                  <a:pt x="1067" y="33"/>
                  <a:pt x="1058" y="33"/>
                  <a:pt x="1051" y="33"/>
                </a:cubicBezTo>
                <a:cubicBezTo>
                  <a:pt x="1049" y="35"/>
                  <a:pt x="1049" y="38"/>
                  <a:pt x="1047" y="41"/>
                </a:cubicBezTo>
                <a:cubicBezTo>
                  <a:pt x="1042" y="52"/>
                  <a:pt x="1035" y="65"/>
                  <a:pt x="1024" y="71"/>
                </a:cubicBezTo>
                <a:cubicBezTo>
                  <a:pt x="1021" y="72"/>
                  <a:pt x="1018" y="74"/>
                  <a:pt x="1016" y="76"/>
                </a:cubicBezTo>
                <a:cubicBezTo>
                  <a:pt x="1008" y="85"/>
                  <a:pt x="996" y="85"/>
                  <a:pt x="985" y="88"/>
                </a:cubicBezTo>
                <a:cubicBezTo>
                  <a:pt x="981" y="86"/>
                  <a:pt x="978" y="89"/>
                  <a:pt x="975" y="90"/>
                </a:cubicBezTo>
                <a:cubicBezTo>
                  <a:pt x="973" y="94"/>
                  <a:pt x="970" y="97"/>
                  <a:pt x="966" y="100"/>
                </a:cubicBezTo>
                <a:cubicBezTo>
                  <a:pt x="967" y="104"/>
                  <a:pt x="967" y="108"/>
                  <a:pt x="965" y="112"/>
                </a:cubicBezTo>
                <a:cubicBezTo>
                  <a:pt x="976" y="114"/>
                  <a:pt x="986" y="110"/>
                  <a:pt x="995" y="108"/>
                </a:cubicBezTo>
                <a:close/>
                <a:moveTo>
                  <a:pt x="987" y="60"/>
                </a:moveTo>
                <a:cubicBezTo>
                  <a:pt x="985" y="63"/>
                  <a:pt x="977" y="62"/>
                  <a:pt x="980" y="68"/>
                </a:cubicBezTo>
                <a:cubicBezTo>
                  <a:pt x="983" y="70"/>
                  <a:pt x="986" y="68"/>
                  <a:pt x="989" y="67"/>
                </a:cubicBezTo>
                <a:cubicBezTo>
                  <a:pt x="993" y="66"/>
                  <a:pt x="996" y="62"/>
                  <a:pt x="1000" y="60"/>
                </a:cubicBezTo>
                <a:cubicBezTo>
                  <a:pt x="1002" y="61"/>
                  <a:pt x="1004" y="60"/>
                  <a:pt x="1003" y="57"/>
                </a:cubicBezTo>
                <a:cubicBezTo>
                  <a:pt x="1003" y="55"/>
                  <a:pt x="1001" y="54"/>
                  <a:pt x="999" y="53"/>
                </a:cubicBezTo>
                <a:cubicBezTo>
                  <a:pt x="995" y="54"/>
                  <a:pt x="992" y="58"/>
                  <a:pt x="987" y="60"/>
                </a:cubicBezTo>
                <a:close/>
                <a:moveTo>
                  <a:pt x="992" y="51"/>
                </a:moveTo>
                <a:cubicBezTo>
                  <a:pt x="990" y="50"/>
                  <a:pt x="987" y="51"/>
                  <a:pt x="985" y="52"/>
                </a:cubicBezTo>
                <a:cubicBezTo>
                  <a:pt x="984" y="54"/>
                  <a:pt x="981" y="56"/>
                  <a:pt x="983" y="58"/>
                </a:cubicBezTo>
                <a:cubicBezTo>
                  <a:pt x="986" y="55"/>
                  <a:pt x="990" y="54"/>
                  <a:pt x="992" y="51"/>
                </a:cubicBezTo>
                <a:close/>
                <a:moveTo>
                  <a:pt x="980" y="78"/>
                </a:moveTo>
                <a:cubicBezTo>
                  <a:pt x="988" y="77"/>
                  <a:pt x="995" y="74"/>
                  <a:pt x="1000" y="69"/>
                </a:cubicBezTo>
                <a:cubicBezTo>
                  <a:pt x="1000" y="66"/>
                  <a:pt x="1000" y="66"/>
                  <a:pt x="1000" y="66"/>
                </a:cubicBezTo>
                <a:cubicBezTo>
                  <a:pt x="994" y="69"/>
                  <a:pt x="988" y="72"/>
                  <a:pt x="981" y="73"/>
                </a:cubicBezTo>
                <a:cubicBezTo>
                  <a:pt x="980" y="74"/>
                  <a:pt x="979" y="76"/>
                  <a:pt x="980" y="78"/>
                </a:cubicBezTo>
                <a:close/>
                <a:moveTo>
                  <a:pt x="990" y="79"/>
                </a:moveTo>
                <a:cubicBezTo>
                  <a:pt x="987" y="81"/>
                  <a:pt x="982" y="81"/>
                  <a:pt x="978" y="82"/>
                </a:cubicBezTo>
                <a:cubicBezTo>
                  <a:pt x="979" y="83"/>
                  <a:pt x="978" y="84"/>
                  <a:pt x="979" y="84"/>
                </a:cubicBezTo>
                <a:cubicBezTo>
                  <a:pt x="989" y="83"/>
                  <a:pt x="1001" y="82"/>
                  <a:pt x="1009" y="77"/>
                </a:cubicBezTo>
                <a:cubicBezTo>
                  <a:pt x="1003" y="68"/>
                  <a:pt x="997" y="79"/>
                  <a:pt x="990" y="79"/>
                </a:cubicBezTo>
                <a:close/>
                <a:moveTo>
                  <a:pt x="968" y="94"/>
                </a:moveTo>
                <a:cubicBezTo>
                  <a:pt x="971" y="90"/>
                  <a:pt x="975" y="85"/>
                  <a:pt x="974" y="80"/>
                </a:cubicBezTo>
                <a:cubicBezTo>
                  <a:pt x="977" y="75"/>
                  <a:pt x="976" y="67"/>
                  <a:pt x="975" y="62"/>
                </a:cubicBezTo>
                <a:cubicBezTo>
                  <a:pt x="979" y="57"/>
                  <a:pt x="978" y="50"/>
                  <a:pt x="985" y="48"/>
                </a:cubicBezTo>
                <a:cubicBezTo>
                  <a:pt x="992" y="44"/>
                  <a:pt x="999" y="48"/>
                  <a:pt x="1004" y="52"/>
                </a:cubicBezTo>
                <a:cubicBezTo>
                  <a:pt x="1007" y="54"/>
                  <a:pt x="1008" y="58"/>
                  <a:pt x="1007" y="61"/>
                </a:cubicBezTo>
                <a:cubicBezTo>
                  <a:pt x="1005" y="64"/>
                  <a:pt x="1004" y="66"/>
                  <a:pt x="1005" y="69"/>
                </a:cubicBezTo>
                <a:cubicBezTo>
                  <a:pt x="1007" y="71"/>
                  <a:pt x="1010" y="74"/>
                  <a:pt x="1013" y="72"/>
                </a:cubicBezTo>
                <a:cubicBezTo>
                  <a:pt x="1015" y="72"/>
                  <a:pt x="1018" y="71"/>
                  <a:pt x="1019" y="68"/>
                </a:cubicBezTo>
                <a:cubicBezTo>
                  <a:pt x="1016" y="62"/>
                  <a:pt x="1025" y="57"/>
                  <a:pt x="1020" y="51"/>
                </a:cubicBezTo>
                <a:cubicBezTo>
                  <a:pt x="1020" y="46"/>
                  <a:pt x="1014" y="47"/>
                  <a:pt x="1013" y="43"/>
                </a:cubicBezTo>
                <a:cubicBezTo>
                  <a:pt x="1012" y="40"/>
                  <a:pt x="1007" y="41"/>
                  <a:pt x="1009" y="38"/>
                </a:cubicBezTo>
                <a:cubicBezTo>
                  <a:pt x="1012" y="37"/>
                  <a:pt x="1014" y="39"/>
                  <a:pt x="1017" y="40"/>
                </a:cubicBezTo>
                <a:cubicBezTo>
                  <a:pt x="1019" y="39"/>
                  <a:pt x="1020" y="35"/>
                  <a:pt x="1023" y="36"/>
                </a:cubicBezTo>
                <a:cubicBezTo>
                  <a:pt x="1025" y="40"/>
                  <a:pt x="1017" y="44"/>
                  <a:pt x="1023" y="47"/>
                </a:cubicBezTo>
                <a:cubicBezTo>
                  <a:pt x="1028" y="44"/>
                  <a:pt x="1029" y="38"/>
                  <a:pt x="1033" y="35"/>
                </a:cubicBezTo>
                <a:cubicBezTo>
                  <a:pt x="1034" y="35"/>
                  <a:pt x="1035" y="35"/>
                  <a:pt x="1035" y="37"/>
                </a:cubicBezTo>
                <a:cubicBezTo>
                  <a:pt x="1033" y="41"/>
                  <a:pt x="1031" y="45"/>
                  <a:pt x="1028" y="49"/>
                </a:cubicBezTo>
                <a:cubicBezTo>
                  <a:pt x="1022" y="53"/>
                  <a:pt x="1027" y="60"/>
                  <a:pt x="1023" y="65"/>
                </a:cubicBezTo>
                <a:cubicBezTo>
                  <a:pt x="1023" y="66"/>
                  <a:pt x="1023" y="66"/>
                  <a:pt x="1023" y="66"/>
                </a:cubicBezTo>
                <a:cubicBezTo>
                  <a:pt x="1027" y="65"/>
                  <a:pt x="1031" y="60"/>
                  <a:pt x="1034" y="56"/>
                </a:cubicBezTo>
                <a:cubicBezTo>
                  <a:pt x="1039" y="50"/>
                  <a:pt x="1042" y="43"/>
                  <a:pt x="1045" y="35"/>
                </a:cubicBezTo>
                <a:cubicBezTo>
                  <a:pt x="1045" y="33"/>
                  <a:pt x="1042" y="33"/>
                  <a:pt x="1040" y="33"/>
                </a:cubicBezTo>
                <a:cubicBezTo>
                  <a:pt x="1011" y="34"/>
                  <a:pt x="984" y="31"/>
                  <a:pt x="956" y="33"/>
                </a:cubicBezTo>
                <a:cubicBezTo>
                  <a:pt x="963" y="38"/>
                  <a:pt x="968" y="46"/>
                  <a:pt x="965" y="55"/>
                </a:cubicBezTo>
                <a:cubicBezTo>
                  <a:pt x="965" y="60"/>
                  <a:pt x="959" y="64"/>
                  <a:pt x="962" y="69"/>
                </a:cubicBezTo>
                <a:cubicBezTo>
                  <a:pt x="960" y="75"/>
                  <a:pt x="957" y="81"/>
                  <a:pt x="951" y="84"/>
                </a:cubicBezTo>
                <a:cubicBezTo>
                  <a:pt x="954" y="90"/>
                  <a:pt x="951" y="97"/>
                  <a:pt x="946" y="101"/>
                </a:cubicBezTo>
                <a:cubicBezTo>
                  <a:pt x="942" y="105"/>
                  <a:pt x="938" y="107"/>
                  <a:pt x="932" y="108"/>
                </a:cubicBezTo>
                <a:cubicBezTo>
                  <a:pt x="925" y="118"/>
                  <a:pt x="913" y="114"/>
                  <a:pt x="904" y="113"/>
                </a:cubicBezTo>
                <a:cubicBezTo>
                  <a:pt x="900" y="121"/>
                  <a:pt x="890" y="124"/>
                  <a:pt x="881" y="126"/>
                </a:cubicBezTo>
                <a:cubicBezTo>
                  <a:pt x="872" y="127"/>
                  <a:pt x="863" y="123"/>
                  <a:pt x="857" y="114"/>
                </a:cubicBezTo>
                <a:cubicBezTo>
                  <a:pt x="855" y="113"/>
                  <a:pt x="855" y="108"/>
                  <a:pt x="851" y="108"/>
                </a:cubicBezTo>
                <a:cubicBezTo>
                  <a:pt x="850" y="109"/>
                  <a:pt x="848" y="110"/>
                  <a:pt x="849" y="111"/>
                </a:cubicBezTo>
                <a:cubicBezTo>
                  <a:pt x="851" y="120"/>
                  <a:pt x="856" y="130"/>
                  <a:pt x="854" y="139"/>
                </a:cubicBezTo>
                <a:cubicBezTo>
                  <a:pt x="852" y="148"/>
                  <a:pt x="844" y="155"/>
                  <a:pt x="835" y="157"/>
                </a:cubicBezTo>
                <a:cubicBezTo>
                  <a:pt x="831" y="156"/>
                  <a:pt x="827" y="154"/>
                  <a:pt x="824" y="151"/>
                </a:cubicBezTo>
                <a:cubicBezTo>
                  <a:pt x="822" y="151"/>
                  <a:pt x="820" y="153"/>
                  <a:pt x="818" y="154"/>
                </a:cubicBezTo>
                <a:cubicBezTo>
                  <a:pt x="815" y="158"/>
                  <a:pt x="817" y="163"/>
                  <a:pt x="817" y="167"/>
                </a:cubicBezTo>
                <a:cubicBezTo>
                  <a:pt x="821" y="174"/>
                  <a:pt x="829" y="178"/>
                  <a:pt x="836" y="177"/>
                </a:cubicBezTo>
                <a:cubicBezTo>
                  <a:pt x="845" y="175"/>
                  <a:pt x="858" y="174"/>
                  <a:pt x="863" y="164"/>
                </a:cubicBezTo>
                <a:cubicBezTo>
                  <a:pt x="865" y="160"/>
                  <a:pt x="865" y="156"/>
                  <a:pt x="864" y="152"/>
                </a:cubicBezTo>
                <a:cubicBezTo>
                  <a:pt x="866" y="148"/>
                  <a:pt x="869" y="153"/>
                  <a:pt x="872" y="153"/>
                </a:cubicBezTo>
                <a:cubicBezTo>
                  <a:pt x="877" y="154"/>
                  <a:pt x="882" y="151"/>
                  <a:pt x="885" y="148"/>
                </a:cubicBezTo>
                <a:cubicBezTo>
                  <a:pt x="891" y="151"/>
                  <a:pt x="898" y="153"/>
                  <a:pt x="905" y="151"/>
                </a:cubicBezTo>
                <a:cubicBezTo>
                  <a:pt x="910" y="146"/>
                  <a:pt x="916" y="141"/>
                  <a:pt x="913" y="135"/>
                </a:cubicBezTo>
                <a:cubicBezTo>
                  <a:pt x="916" y="132"/>
                  <a:pt x="919" y="135"/>
                  <a:pt x="922" y="134"/>
                </a:cubicBezTo>
                <a:cubicBezTo>
                  <a:pt x="927" y="134"/>
                  <a:pt x="931" y="131"/>
                  <a:pt x="933" y="126"/>
                </a:cubicBezTo>
                <a:cubicBezTo>
                  <a:pt x="933" y="124"/>
                  <a:pt x="932" y="121"/>
                  <a:pt x="935" y="120"/>
                </a:cubicBezTo>
                <a:cubicBezTo>
                  <a:pt x="942" y="121"/>
                  <a:pt x="953" y="122"/>
                  <a:pt x="958" y="115"/>
                </a:cubicBezTo>
                <a:cubicBezTo>
                  <a:pt x="961" y="111"/>
                  <a:pt x="965" y="105"/>
                  <a:pt x="962" y="100"/>
                </a:cubicBezTo>
                <a:cubicBezTo>
                  <a:pt x="961" y="96"/>
                  <a:pt x="966" y="97"/>
                  <a:pt x="968" y="94"/>
                </a:cubicBezTo>
                <a:close/>
                <a:moveTo>
                  <a:pt x="868" y="162"/>
                </a:moveTo>
                <a:cubicBezTo>
                  <a:pt x="867" y="164"/>
                  <a:pt x="866" y="165"/>
                  <a:pt x="866" y="167"/>
                </a:cubicBezTo>
                <a:cubicBezTo>
                  <a:pt x="875" y="168"/>
                  <a:pt x="882" y="164"/>
                  <a:pt x="891" y="163"/>
                </a:cubicBezTo>
                <a:cubicBezTo>
                  <a:pt x="896" y="162"/>
                  <a:pt x="901" y="159"/>
                  <a:pt x="906" y="158"/>
                </a:cubicBezTo>
                <a:cubicBezTo>
                  <a:pt x="913" y="152"/>
                  <a:pt x="925" y="148"/>
                  <a:pt x="927" y="137"/>
                </a:cubicBezTo>
                <a:cubicBezTo>
                  <a:pt x="918" y="138"/>
                  <a:pt x="918" y="138"/>
                  <a:pt x="918" y="138"/>
                </a:cubicBezTo>
                <a:cubicBezTo>
                  <a:pt x="918" y="146"/>
                  <a:pt x="910" y="152"/>
                  <a:pt x="904" y="155"/>
                </a:cubicBezTo>
                <a:cubicBezTo>
                  <a:pt x="900" y="155"/>
                  <a:pt x="897" y="157"/>
                  <a:pt x="892" y="155"/>
                </a:cubicBezTo>
                <a:cubicBezTo>
                  <a:pt x="890" y="158"/>
                  <a:pt x="890" y="158"/>
                  <a:pt x="890" y="158"/>
                </a:cubicBezTo>
                <a:cubicBezTo>
                  <a:pt x="883" y="159"/>
                  <a:pt x="876" y="161"/>
                  <a:pt x="868" y="162"/>
                </a:cubicBezTo>
                <a:close/>
                <a:moveTo>
                  <a:pt x="886" y="153"/>
                </a:moveTo>
                <a:cubicBezTo>
                  <a:pt x="885" y="154"/>
                  <a:pt x="885" y="154"/>
                  <a:pt x="885" y="154"/>
                </a:cubicBezTo>
                <a:cubicBezTo>
                  <a:pt x="885" y="154"/>
                  <a:pt x="886" y="154"/>
                  <a:pt x="886" y="154"/>
                </a:cubicBezTo>
                <a:cubicBezTo>
                  <a:pt x="887" y="153"/>
                  <a:pt x="886" y="153"/>
                  <a:pt x="886" y="153"/>
                </a:cubicBezTo>
                <a:close/>
                <a:moveTo>
                  <a:pt x="872" y="157"/>
                </a:moveTo>
                <a:cubicBezTo>
                  <a:pt x="871" y="157"/>
                  <a:pt x="871" y="156"/>
                  <a:pt x="870" y="157"/>
                </a:cubicBezTo>
                <a:cubicBezTo>
                  <a:pt x="870" y="157"/>
                  <a:pt x="870" y="157"/>
                  <a:pt x="870" y="157"/>
                </a:cubicBezTo>
                <a:cubicBezTo>
                  <a:pt x="871" y="157"/>
                  <a:pt x="871" y="158"/>
                  <a:pt x="872" y="157"/>
                </a:cubicBezTo>
                <a:close/>
                <a:moveTo>
                  <a:pt x="733" y="142"/>
                </a:moveTo>
                <a:cubicBezTo>
                  <a:pt x="750" y="160"/>
                  <a:pt x="768" y="179"/>
                  <a:pt x="792" y="187"/>
                </a:cubicBezTo>
                <a:cubicBezTo>
                  <a:pt x="809" y="192"/>
                  <a:pt x="825" y="198"/>
                  <a:pt x="843" y="199"/>
                </a:cubicBezTo>
                <a:cubicBezTo>
                  <a:pt x="859" y="201"/>
                  <a:pt x="878" y="198"/>
                  <a:pt x="894" y="194"/>
                </a:cubicBezTo>
                <a:cubicBezTo>
                  <a:pt x="920" y="189"/>
                  <a:pt x="943" y="172"/>
                  <a:pt x="956" y="149"/>
                </a:cubicBezTo>
                <a:cubicBezTo>
                  <a:pt x="959" y="142"/>
                  <a:pt x="960" y="135"/>
                  <a:pt x="962" y="129"/>
                </a:cubicBezTo>
                <a:cubicBezTo>
                  <a:pt x="963" y="118"/>
                  <a:pt x="963" y="118"/>
                  <a:pt x="963" y="118"/>
                </a:cubicBezTo>
                <a:cubicBezTo>
                  <a:pt x="960" y="115"/>
                  <a:pt x="957" y="122"/>
                  <a:pt x="954" y="122"/>
                </a:cubicBezTo>
                <a:cubicBezTo>
                  <a:pt x="949" y="124"/>
                  <a:pt x="943" y="124"/>
                  <a:pt x="938" y="125"/>
                </a:cubicBezTo>
                <a:cubicBezTo>
                  <a:pt x="934" y="131"/>
                  <a:pt x="935" y="139"/>
                  <a:pt x="929" y="144"/>
                </a:cubicBezTo>
                <a:cubicBezTo>
                  <a:pt x="920" y="154"/>
                  <a:pt x="908" y="161"/>
                  <a:pt x="896" y="166"/>
                </a:cubicBezTo>
                <a:cubicBezTo>
                  <a:pt x="885" y="168"/>
                  <a:pt x="874" y="171"/>
                  <a:pt x="862" y="171"/>
                </a:cubicBezTo>
                <a:cubicBezTo>
                  <a:pt x="850" y="179"/>
                  <a:pt x="833" y="185"/>
                  <a:pt x="820" y="177"/>
                </a:cubicBezTo>
                <a:cubicBezTo>
                  <a:pt x="815" y="174"/>
                  <a:pt x="815" y="165"/>
                  <a:pt x="809" y="167"/>
                </a:cubicBezTo>
                <a:cubicBezTo>
                  <a:pt x="795" y="163"/>
                  <a:pt x="795" y="163"/>
                  <a:pt x="795" y="163"/>
                </a:cubicBezTo>
                <a:cubicBezTo>
                  <a:pt x="789" y="158"/>
                  <a:pt x="781" y="156"/>
                  <a:pt x="775" y="151"/>
                </a:cubicBezTo>
                <a:cubicBezTo>
                  <a:pt x="766" y="144"/>
                  <a:pt x="759" y="137"/>
                  <a:pt x="751" y="130"/>
                </a:cubicBezTo>
                <a:cubicBezTo>
                  <a:pt x="744" y="129"/>
                  <a:pt x="737" y="134"/>
                  <a:pt x="730" y="136"/>
                </a:cubicBezTo>
                <a:cubicBezTo>
                  <a:pt x="729" y="138"/>
                  <a:pt x="731" y="140"/>
                  <a:pt x="733" y="142"/>
                </a:cubicBezTo>
                <a:close/>
                <a:moveTo>
                  <a:pt x="612" y="109"/>
                </a:moveTo>
                <a:cubicBezTo>
                  <a:pt x="639" y="128"/>
                  <a:pt x="672" y="136"/>
                  <a:pt x="705" y="137"/>
                </a:cubicBezTo>
                <a:cubicBezTo>
                  <a:pt x="724" y="135"/>
                  <a:pt x="741" y="128"/>
                  <a:pt x="757" y="122"/>
                </a:cubicBezTo>
                <a:cubicBezTo>
                  <a:pt x="771" y="115"/>
                  <a:pt x="785" y="109"/>
                  <a:pt x="797" y="99"/>
                </a:cubicBezTo>
                <a:cubicBezTo>
                  <a:pt x="811" y="86"/>
                  <a:pt x="821" y="70"/>
                  <a:pt x="830" y="53"/>
                </a:cubicBezTo>
                <a:cubicBezTo>
                  <a:pt x="834" y="47"/>
                  <a:pt x="835" y="41"/>
                  <a:pt x="836" y="34"/>
                </a:cubicBezTo>
                <a:cubicBezTo>
                  <a:pt x="835" y="33"/>
                  <a:pt x="835" y="33"/>
                  <a:pt x="835" y="33"/>
                </a:cubicBezTo>
                <a:cubicBezTo>
                  <a:pt x="812" y="33"/>
                  <a:pt x="812" y="33"/>
                  <a:pt x="812" y="33"/>
                </a:cubicBezTo>
                <a:cubicBezTo>
                  <a:pt x="807" y="41"/>
                  <a:pt x="806" y="52"/>
                  <a:pt x="800" y="60"/>
                </a:cubicBezTo>
                <a:cubicBezTo>
                  <a:pt x="797" y="64"/>
                  <a:pt x="794" y="68"/>
                  <a:pt x="791" y="72"/>
                </a:cubicBezTo>
                <a:cubicBezTo>
                  <a:pt x="778" y="88"/>
                  <a:pt x="760" y="97"/>
                  <a:pt x="742" y="107"/>
                </a:cubicBezTo>
                <a:cubicBezTo>
                  <a:pt x="738" y="108"/>
                  <a:pt x="732" y="110"/>
                  <a:pt x="728" y="112"/>
                </a:cubicBezTo>
                <a:cubicBezTo>
                  <a:pt x="718" y="115"/>
                  <a:pt x="707" y="113"/>
                  <a:pt x="697" y="115"/>
                </a:cubicBezTo>
                <a:cubicBezTo>
                  <a:pt x="679" y="113"/>
                  <a:pt x="662" y="111"/>
                  <a:pt x="647" y="104"/>
                </a:cubicBezTo>
                <a:cubicBezTo>
                  <a:pt x="639" y="101"/>
                  <a:pt x="632" y="96"/>
                  <a:pt x="624" y="92"/>
                </a:cubicBezTo>
                <a:cubicBezTo>
                  <a:pt x="623" y="99"/>
                  <a:pt x="617" y="103"/>
                  <a:pt x="611" y="107"/>
                </a:cubicBezTo>
                <a:lnTo>
                  <a:pt x="612" y="109"/>
                </a:lnTo>
                <a:close/>
                <a:moveTo>
                  <a:pt x="620" y="95"/>
                </a:moveTo>
                <a:cubicBezTo>
                  <a:pt x="619" y="89"/>
                  <a:pt x="620" y="81"/>
                  <a:pt x="613" y="78"/>
                </a:cubicBezTo>
                <a:cubicBezTo>
                  <a:pt x="612" y="78"/>
                  <a:pt x="613" y="77"/>
                  <a:pt x="614" y="77"/>
                </a:cubicBezTo>
                <a:cubicBezTo>
                  <a:pt x="626" y="72"/>
                  <a:pt x="620" y="58"/>
                  <a:pt x="628" y="51"/>
                </a:cubicBezTo>
                <a:cubicBezTo>
                  <a:pt x="631" y="48"/>
                  <a:pt x="634" y="47"/>
                  <a:pt x="638" y="47"/>
                </a:cubicBezTo>
                <a:cubicBezTo>
                  <a:pt x="641" y="47"/>
                  <a:pt x="644" y="50"/>
                  <a:pt x="646" y="53"/>
                </a:cubicBezTo>
                <a:cubicBezTo>
                  <a:pt x="647" y="56"/>
                  <a:pt x="648" y="60"/>
                  <a:pt x="646" y="64"/>
                </a:cubicBezTo>
                <a:cubicBezTo>
                  <a:pt x="645" y="67"/>
                  <a:pt x="638" y="66"/>
                  <a:pt x="640" y="71"/>
                </a:cubicBezTo>
                <a:cubicBezTo>
                  <a:pt x="644" y="75"/>
                  <a:pt x="650" y="76"/>
                  <a:pt x="655" y="75"/>
                </a:cubicBezTo>
                <a:cubicBezTo>
                  <a:pt x="658" y="75"/>
                  <a:pt x="660" y="73"/>
                  <a:pt x="661" y="71"/>
                </a:cubicBezTo>
                <a:cubicBezTo>
                  <a:pt x="663" y="67"/>
                  <a:pt x="658" y="64"/>
                  <a:pt x="663" y="63"/>
                </a:cubicBezTo>
                <a:cubicBezTo>
                  <a:pt x="660" y="59"/>
                  <a:pt x="667" y="56"/>
                  <a:pt x="665" y="51"/>
                </a:cubicBezTo>
                <a:cubicBezTo>
                  <a:pt x="663" y="47"/>
                  <a:pt x="662" y="42"/>
                  <a:pt x="658" y="39"/>
                </a:cubicBezTo>
                <a:cubicBezTo>
                  <a:pt x="653" y="35"/>
                  <a:pt x="645" y="35"/>
                  <a:pt x="640" y="37"/>
                </a:cubicBezTo>
                <a:cubicBezTo>
                  <a:pt x="634" y="33"/>
                  <a:pt x="626" y="34"/>
                  <a:pt x="619" y="36"/>
                </a:cubicBezTo>
                <a:cubicBezTo>
                  <a:pt x="610" y="39"/>
                  <a:pt x="604" y="47"/>
                  <a:pt x="603" y="57"/>
                </a:cubicBezTo>
                <a:cubicBezTo>
                  <a:pt x="598" y="69"/>
                  <a:pt x="587" y="56"/>
                  <a:pt x="579" y="60"/>
                </a:cubicBezTo>
                <a:cubicBezTo>
                  <a:pt x="577" y="61"/>
                  <a:pt x="577" y="64"/>
                  <a:pt x="578" y="65"/>
                </a:cubicBezTo>
                <a:cubicBezTo>
                  <a:pt x="580" y="73"/>
                  <a:pt x="594" y="77"/>
                  <a:pt x="588" y="87"/>
                </a:cubicBezTo>
                <a:cubicBezTo>
                  <a:pt x="582" y="93"/>
                  <a:pt x="572" y="92"/>
                  <a:pt x="565" y="89"/>
                </a:cubicBezTo>
                <a:cubicBezTo>
                  <a:pt x="560" y="87"/>
                  <a:pt x="557" y="79"/>
                  <a:pt x="551" y="82"/>
                </a:cubicBezTo>
                <a:cubicBezTo>
                  <a:pt x="548" y="86"/>
                  <a:pt x="547" y="90"/>
                  <a:pt x="549" y="94"/>
                </a:cubicBezTo>
                <a:cubicBezTo>
                  <a:pt x="552" y="100"/>
                  <a:pt x="557" y="107"/>
                  <a:pt x="565" y="107"/>
                </a:cubicBezTo>
                <a:cubicBezTo>
                  <a:pt x="569" y="105"/>
                  <a:pt x="577" y="108"/>
                  <a:pt x="578" y="101"/>
                </a:cubicBezTo>
                <a:cubicBezTo>
                  <a:pt x="581" y="99"/>
                  <a:pt x="583" y="104"/>
                  <a:pt x="586" y="104"/>
                </a:cubicBezTo>
                <a:cubicBezTo>
                  <a:pt x="592" y="105"/>
                  <a:pt x="599" y="106"/>
                  <a:pt x="604" y="104"/>
                </a:cubicBezTo>
                <a:cubicBezTo>
                  <a:pt x="610" y="104"/>
                  <a:pt x="616" y="100"/>
                  <a:pt x="620" y="95"/>
                </a:cubicBezTo>
                <a:close/>
                <a:moveTo>
                  <a:pt x="499" y="52"/>
                </a:moveTo>
                <a:cubicBezTo>
                  <a:pt x="497" y="53"/>
                  <a:pt x="494" y="54"/>
                  <a:pt x="492" y="57"/>
                </a:cubicBezTo>
                <a:cubicBezTo>
                  <a:pt x="500" y="62"/>
                  <a:pt x="510" y="63"/>
                  <a:pt x="519" y="65"/>
                </a:cubicBezTo>
                <a:cubicBezTo>
                  <a:pt x="527" y="67"/>
                  <a:pt x="537" y="67"/>
                  <a:pt x="544" y="63"/>
                </a:cubicBezTo>
                <a:cubicBezTo>
                  <a:pt x="545" y="63"/>
                  <a:pt x="547" y="62"/>
                  <a:pt x="548" y="64"/>
                </a:cubicBezTo>
                <a:cubicBezTo>
                  <a:pt x="544" y="69"/>
                  <a:pt x="536" y="68"/>
                  <a:pt x="531" y="70"/>
                </a:cubicBezTo>
                <a:cubicBezTo>
                  <a:pt x="515" y="70"/>
                  <a:pt x="502" y="64"/>
                  <a:pt x="489" y="60"/>
                </a:cubicBezTo>
                <a:cubicBezTo>
                  <a:pt x="486" y="60"/>
                  <a:pt x="485" y="63"/>
                  <a:pt x="483" y="64"/>
                </a:cubicBezTo>
                <a:cubicBezTo>
                  <a:pt x="483" y="66"/>
                  <a:pt x="485" y="68"/>
                  <a:pt x="487" y="68"/>
                </a:cubicBezTo>
                <a:cubicBezTo>
                  <a:pt x="508" y="76"/>
                  <a:pt x="536" y="87"/>
                  <a:pt x="557" y="72"/>
                </a:cubicBezTo>
                <a:cubicBezTo>
                  <a:pt x="558" y="72"/>
                  <a:pt x="559" y="72"/>
                  <a:pt x="559" y="73"/>
                </a:cubicBezTo>
                <a:cubicBezTo>
                  <a:pt x="554" y="80"/>
                  <a:pt x="565" y="82"/>
                  <a:pt x="568" y="86"/>
                </a:cubicBezTo>
                <a:cubicBezTo>
                  <a:pt x="570" y="87"/>
                  <a:pt x="573" y="88"/>
                  <a:pt x="575" y="87"/>
                </a:cubicBezTo>
                <a:cubicBezTo>
                  <a:pt x="570" y="81"/>
                  <a:pt x="564" y="75"/>
                  <a:pt x="559" y="70"/>
                </a:cubicBezTo>
                <a:cubicBezTo>
                  <a:pt x="555" y="63"/>
                  <a:pt x="548" y="58"/>
                  <a:pt x="542" y="55"/>
                </a:cubicBezTo>
                <a:cubicBezTo>
                  <a:pt x="539" y="54"/>
                  <a:pt x="539" y="57"/>
                  <a:pt x="536" y="57"/>
                </a:cubicBezTo>
                <a:cubicBezTo>
                  <a:pt x="523" y="59"/>
                  <a:pt x="511" y="56"/>
                  <a:pt x="499" y="52"/>
                </a:cubicBezTo>
                <a:close/>
                <a:moveTo>
                  <a:pt x="536" y="53"/>
                </a:moveTo>
                <a:cubicBezTo>
                  <a:pt x="533" y="49"/>
                  <a:pt x="527" y="50"/>
                  <a:pt x="523" y="48"/>
                </a:cubicBezTo>
                <a:cubicBezTo>
                  <a:pt x="518" y="49"/>
                  <a:pt x="512" y="48"/>
                  <a:pt x="509" y="50"/>
                </a:cubicBezTo>
                <a:cubicBezTo>
                  <a:pt x="513" y="53"/>
                  <a:pt x="518" y="53"/>
                  <a:pt x="524" y="54"/>
                </a:cubicBezTo>
                <a:cubicBezTo>
                  <a:pt x="528" y="54"/>
                  <a:pt x="533" y="54"/>
                  <a:pt x="536" y="53"/>
                </a:cubicBezTo>
                <a:close/>
                <a:moveTo>
                  <a:pt x="532" y="113"/>
                </a:moveTo>
                <a:cubicBezTo>
                  <a:pt x="541" y="112"/>
                  <a:pt x="550" y="114"/>
                  <a:pt x="557" y="109"/>
                </a:cubicBezTo>
                <a:cubicBezTo>
                  <a:pt x="553" y="106"/>
                  <a:pt x="549" y="103"/>
                  <a:pt x="547" y="99"/>
                </a:cubicBezTo>
                <a:cubicBezTo>
                  <a:pt x="544" y="103"/>
                  <a:pt x="538" y="102"/>
                  <a:pt x="533" y="105"/>
                </a:cubicBezTo>
                <a:cubicBezTo>
                  <a:pt x="518" y="107"/>
                  <a:pt x="501" y="104"/>
                  <a:pt x="488" y="98"/>
                </a:cubicBezTo>
                <a:cubicBezTo>
                  <a:pt x="479" y="96"/>
                  <a:pt x="470" y="93"/>
                  <a:pt x="463" y="86"/>
                </a:cubicBezTo>
                <a:cubicBezTo>
                  <a:pt x="461" y="87"/>
                  <a:pt x="458" y="89"/>
                  <a:pt x="458" y="93"/>
                </a:cubicBezTo>
                <a:cubicBezTo>
                  <a:pt x="480" y="106"/>
                  <a:pt x="505" y="112"/>
                  <a:pt x="532" y="113"/>
                </a:cubicBezTo>
                <a:close/>
                <a:moveTo>
                  <a:pt x="455" y="95"/>
                </a:moveTo>
                <a:cubicBezTo>
                  <a:pt x="452" y="100"/>
                  <a:pt x="452" y="100"/>
                  <a:pt x="452" y="100"/>
                </a:cubicBezTo>
                <a:cubicBezTo>
                  <a:pt x="459" y="107"/>
                  <a:pt x="468" y="111"/>
                  <a:pt x="477" y="115"/>
                </a:cubicBezTo>
                <a:cubicBezTo>
                  <a:pt x="488" y="120"/>
                  <a:pt x="500" y="121"/>
                  <a:pt x="511" y="124"/>
                </a:cubicBezTo>
                <a:cubicBezTo>
                  <a:pt x="521" y="124"/>
                  <a:pt x="532" y="125"/>
                  <a:pt x="543" y="124"/>
                </a:cubicBezTo>
                <a:cubicBezTo>
                  <a:pt x="556" y="121"/>
                  <a:pt x="571" y="120"/>
                  <a:pt x="580" y="109"/>
                </a:cubicBezTo>
                <a:cubicBezTo>
                  <a:pt x="583" y="107"/>
                  <a:pt x="583" y="107"/>
                  <a:pt x="583" y="107"/>
                </a:cubicBezTo>
                <a:cubicBezTo>
                  <a:pt x="579" y="104"/>
                  <a:pt x="576" y="110"/>
                  <a:pt x="573" y="109"/>
                </a:cubicBezTo>
                <a:cubicBezTo>
                  <a:pt x="569" y="111"/>
                  <a:pt x="565" y="110"/>
                  <a:pt x="562" y="111"/>
                </a:cubicBezTo>
                <a:cubicBezTo>
                  <a:pt x="553" y="117"/>
                  <a:pt x="542" y="116"/>
                  <a:pt x="531" y="117"/>
                </a:cubicBezTo>
                <a:cubicBezTo>
                  <a:pt x="504" y="115"/>
                  <a:pt x="477" y="109"/>
                  <a:pt x="455" y="95"/>
                </a:cubicBezTo>
                <a:close/>
                <a:moveTo>
                  <a:pt x="466" y="83"/>
                </a:moveTo>
                <a:cubicBezTo>
                  <a:pt x="472" y="90"/>
                  <a:pt x="481" y="91"/>
                  <a:pt x="489" y="95"/>
                </a:cubicBezTo>
                <a:cubicBezTo>
                  <a:pt x="504" y="101"/>
                  <a:pt x="524" y="104"/>
                  <a:pt x="541" y="99"/>
                </a:cubicBezTo>
                <a:cubicBezTo>
                  <a:pt x="542" y="97"/>
                  <a:pt x="542" y="97"/>
                  <a:pt x="542" y="97"/>
                </a:cubicBezTo>
                <a:cubicBezTo>
                  <a:pt x="545" y="97"/>
                  <a:pt x="545" y="97"/>
                  <a:pt x="545" y="97"/>
                </a:cubicBezTo>
                <a:cubicBezTo>
                  <a:pt x="545" y="96"/>
                  <a:pt x="545" y="92"/>
                  <a:pt x="542" y="93"/>
                </a:cubicBezTo>
                <a:cubicBezTo>
                  <a:pt x="522" y="95"/>
                  <a:pt x="499" y="93"/>
                  <a:pt x="482" y="83"/>
                </a:cubicBezTo>
                <a:cubicBezTo>
                  <a:pt x="477" y="81"/>
                  <a:pt x="474" y="74"/>
                  <a:pt x="468" y="78"/>
                </a:cubicBezTo>
                <a:cubicBezTo>
                  <a:pt x="467" y="79"/>
                  <a:pt x="465" y="81"/>
                  <a:pt x="466" y="83"/>
                </a:cubicBezTo>
                <a:close/>
                <a:moveTo>
                  <a:pt x="475" y="74"/>
                </a:moveTo>
                <a:cubicBezTo>
                  <a:pt x="488" y="83"/>
                  <a:pt x="502" y="89"/>
                  <a:pt x="518" y="90"/>
                </a:cubicBezTo>
                <a:cubicBezTo>
                  <a:pt x="527" y="91"/>
                  <a:pt x="536" y="91"/>
                  <a:pt x="544" y="87"/>
                </a:cubicBezTo>
                <a:cubicBezTo>
                  <a:pt x="544" y="86"/>
                  <a:pt x="545" y="84"/>
                  <a:pt x="545" y="82"/>
                </a:cubicBezTo>
                <a:cubicBezTo>
                  <a:pt x="536" y="83"/>
                  <a:pt x="526" y="83"/>
                  <a:pt x="518" y="82"/>
                </a:cubicBezTo>
                <a:cubicBezTo>
                  <a:pt x="505" y="78"/>
                  <a:pt x="491" y="75"/>
                  <a:pt x="479" y="68"/>
                </a:cubicBezTo>
                <a:cubicBezTo>
                  <a:pt x="477" y="70"/>
                  <a:pt x="476" y="71"/>
                  <a:pt x="475" y="73"/>
                </a:cubicBezTo>
                <a:lnTo>
                  <a:pt x="475" y="74"/>
                </a:lnTo>
                <a:close/>
                <a:moveTo>
                  <a:pt x="445" y="120"/>
                </a:moveTo>
                <a:cubicBezTo>
                  <a:pt x="455" y="127"/>
                  <a:pt x="467" y="130"/>
                  <a:pt x="478" y="136"/>
                </a:cubicBezTo>
                <a:cubicBezTo>
                  <a:pt x="509" y="146"/>
                  <a:pt x="547" y="148"/>
                  <a:pt x="577" y="135"/>
                </a:cubicBezTo>
                <a:cubicBezTo>
                  <a:pt x="592" y="129"/>
                  <a:pt x="592" y="129"/>
                  <a:pt x="592" y="129"/>
                </a:cubicBezTo>
                <a:cubicBezTo>
                  <a:pt x="597" y="125"/>
                  <a:pt x="605" y="122"/>
                  <a:pt x="608" y="115"/>
                </a:cubicBezTo>
                <a:cubicBezTo>
                  <a:pt x="608" y="112"/>
                  <a:pt x="608" y="109"/>
                  <a:pt x="605" y="108"/>
                </a:cubicBezTo>
                <a:cubicBezTo>
                  <a:pt x="587" y="109"/>
                  <a:pt x="587" y="109"/>
                  <a:pt x="587" y="109"/>
                </a:cubicBezTo>
                <a:cubicBezTo>
                  <a:pt x="578" y="120"/>
                  <a:pt x="564" y="122"/>
                  <a:pt x="551" y="126"/>
                </a:cubicBezTo>
                <a:cubicBezTo>
                  <a:pt x="533" y="129"/>
                  <a:pt x="514" y="128"/>
                  <a:pt x="498" y="124"/>
                </a:cubicBezTo>
                <a:cubicBezTo>
                  <a:pt x="480" y="121"/>
                  <a:pt x="462" y="114"/>
                  <a:pt x="447" y="102"/>
                </a:cubicBezTo>
                <a:cubicBezTo>
                  <a:pt x="434" y="110"/>
                  <a:pt x="434" y="110"/>
                  <a:pt x="434" y="110"/>
                </a:cubicBezTo>
                <a:cubicBezTo>
                  <a:pt x="435" y="115"/>
                  <a:pt x="441" y="117"/>
                  <a:pt x="445" y="120"/>
                </a:cubicBezTo>
                <a:close/>
                <a:moveTo>
                  <a:pt x="225" y="80"/>
                </a:moveTo>
                <a:cubicBezTo>
                  <a:pt x="235" y="95"/>
                  <a:pt x="250" y="99"/>
                  <a:pt x="264" y="108"/>
                </a:cubicBezTo>
                <a:cubicBezTo>
                  <a:pt x="274" y="113"/>
                  <a:pt x="284" y="116"/>
                  <a:pt x="295" y="120"/>
                </a:cubicBezTo>
                <a:cubicBezTo>
                  <a:pt x="326" y="125"/>
                  <a:pt x="360" y="133"/>
                  <a:pt x="391" y="122"/>
                </a:cubicBezTo>
                <a:cubicBezTo>
                  <a:pt x="401" y="120"/>
                  <a:pt x="401" y="120"/>
                  <a:pt x="401" y="120"/>
                </a:cubicBezTo>
                <a:cubicBezTo>
                  <a:pt x="414" y="117"/>
                  <a:pt x="427" y="112"/>
                  <a:pt x="438" y="104"/>
                </a:cubicBezTo>
                <a:cubicBezTo>
                  <a:pt x="452" y="97"/>
                  <a:pt x="459" y="80"/>
                  <a:pt x="472" y="70"/>
                </a:cubicBezTo>
                <a:cubicBezTo>
                  <a:pt x="482" y="61"/>
                  <a:pt x="492" y="49"/>
                  <a:pt x="506" y="46"/>
                </a:cubicBezTo>
                <a:cubicBezTo>
                  <a:pt x="527" y="41"/>
                  <a:pt x="549" y="50"/>
                  <a:pt x="562" y="67"/>
                </a:cubicBezTo>
                <a:cubicBezTo>
                  <a:pt x="566" y="73"/>
                  <a:pt x="572" y="78"/>
                  <a:pt x="577" y="83"/>
                </a:cubicBezTo>
                <a:cubicBezTo>
                  <a:pt x="579" y="84"/>
                  <a:pt x="581" y="87"/>
                  <a:pt x="583" y="86"/>
                </a:cubicBezTo>
                <a:cubicBezTo>
                  <a:pt x="589" y="80"/>
                  <a:pt x="580" y="76"/>
                  <a:pt x="577" y="71"/>
                </a:cubicBezTo>
                <a:cubicBezTo>
                  <a:pt x="575" y="69"/>
                  <a:pt x="573" y="66"/>
                  <a:pt x="573" y="64"/>
                </a:cubicBezTo>
                <a:cubicBezTo>
                  <a:pt x="573" y="59"/>
                  <a:pt x="577" y="57"/>
                  <a:pt x="580" y="55"/>
                </a:cubicBezTo>
                <a:cubicBezTo>
                  <a:pt x="579" y="53"/>
                  <a:pt x="579" y="53"/>
                  <a:pt x="579" y="53"/>
                </a:cubicBezTo>
                <a:cubicBezTo>
                  <a:pt x="568" y="45"/>
                  <a:pt x="557" y="35"/>
                  <a:pt x="544" y="32"/>
                </a:cubicBezTo>
                <a:cubicBezTo>
                  <a:pt x="497" y="32"/>
                  <a:pt x="497" y="32"/>
                  <a:pt x="497" y="32"/>
                </a:cubicBezTo>
                <a:cubicBezTo>
                  <a:pt x="487" y="32"/>
                  <a:pt x="479" y="39"/>
                  <a:pt x="473" y="46"/>
                </a:cubicBezTo>
                <a:cubicBezTo>
                  <a:pt x="457" y="66"/>
                  <a:pt x="436" y="83"/>
                  <a:pt x="414" y="95"/>
                </a:cubicBezTo>
                <a:cubicBezTo>
                  <a:pt x="405" y="99"/>
                  <a:pt x="396" y="102"/>
                  <a:pt x="387" y="104"/>
                </a:cubicBezTo>
                <a:cubicBezTo>
                  <a:pt x="365" y="109"/>
                  <a:pt x="340" y="108"/>
                  <a:pt x="317" y="104"/>
                </a:cubicBezTo>
                <a:cubicBezTo>
                  <a:pt x="293" y="100"/>
                  <a:pt x="270" y="92"/>
                  <a:pt x="251" y="76"/>
                </a:cubicBezTo>
                <a:cubicBezTo>
                  <a:pt x="251" y="76"/>
                  <a:pt x="252" y="75"/>
                  <a:pt x="252" y="75"/>
                </a:cubicBezTo>
                <a:cubicBezTo>
                  <a:pt x="261" y="78"/>
                  <a:pt x="268" y="85"/>
                  <a:pt x="276" y="89"/>
                </a:cubicBezTo>
                <a:cubicBezTo>
                  <a:pt x="285" y="94"/>
                  <a:pt x="296" y="97"/>
                  <a:pt x="306" y="100"/>
                </a:cubicBezTo>
                <a:cubicBezTo>
                  <a:pt x="335" y="104"/>
                  <a:pt x="367" y="108"/>
                  <a:pt x="394" y="99"/>
                </a:cubicBezTo>
                <a:cubicBezTo>
                  <a:pt x="413" y="96"/>
                  <a:pt x="427" y="82"/>
                  <a:pt x="442" y="72"/>
                </a:cubicBezTo>
                <a:cubicBezTo>
                  <a:pt x="458" y="61"/>
                  <a:pt x="467" y="45"/>
                  <a:pt x="481" y="33"/>
                </a:cubicBezTo>
                <a:cubicBezTo>
                  <a:pt x="479" y="31"/>
                  <a:pt x="475" y="32"/>
                  <a:pt x="472" y="32"/>
                </a:cubicBezTo>
                <a:cubicBezTo>
                  <a:pt x="459" y="39"/>
                  <a:pt x="453" y="53"/>
                  <a:pt x="441" y="62"/>
                </a:cubicBezTo>
                <a:cubicBezTo>
                  <a:pt x="438" y="63"/>
                  <a:pt x="436" y="67"/>
                  <a:pt x="432" y="69"/>
                </a:cubicBezTo>
                <a:cubicBezTo>
                  <a:pt x="409" y="85"/>
                  <a:pt x="383" y="95"/>
                  <a:pt x="352" y="95"/>
                </a:cubicBezTo>
                <a:cubicBezTo>
                  <a:pt x="341" y="96"/>
                  <a:pt x="330" y="94"/>
                  <a:pt x="319" y="92"/>
                </a:cubicBezTo>
                <a:cubicBezTo>
                  <a:pt x="290" y="88"/>
                  <a:pt x="262" y="76"/>
                  <a:pt x="242" y="53"/>
                </a:cubicBezTo>
                <a:cubicBezTo>
                  <a:pt x="239" y="53"/>
                  <a:pt x="238" y="56"/>
                  <a:pt x="237" y="58"/>
                </a:cubicBezTo>
                <a:cubicBezTo>
                  <a:pt x="237" y="60"/>
                  <a:pt x="237" y="60"/>
                  <a:pt x="237" y="60"/>
                </a:cubicBezTo>
                <a:cubicBezTo>
                  <a:pt x="243" y="65"/>
                  <a:pt x="246" y="70"/>
                  <a:pt x="252" y="74"/>
                </a:cubicBezTo>
                <a:cubicBezTo>
                  <a:pt x="252" y="74"/>
                  <a:pt x="252" y="74"/>
                  <a:pt x="252" y="74"/>
                </a:cubicBezTo>
                <a:cubicBezTo>
                  <a:pt x="249" y="74"/>
                  <a:pt x="249" y="74"/>
                  <a:pt x="249" y="74"/>
                </a:cubicBezTo>
                <a:cubicBezTo>
                  <a:pt x="243" y="72"/>
                  <a:pt x="240" y="66"/>
                  <a:pt x="235" y="63"/>
                </a:cubicBezTo>
                <a:cubicBezTo>
                  <a:pt x="231" y="66"/>
                  <a:pt x="229" y="72"/>
                  <a:pt x="225" y="76"/>
                </a:cubicBezTo>
                <a:lnTo>
                  <a:pt x="225" y="80"/>
                </a:lnTo>
                <a:close/>
                <a:moveTo>
                  <a:pt x="140" y="95"/>
                </a:moveTo>
                <a:cubicBezTo>
                  <a:pt x="134" y="97"/>
                  <a:pt x="139" y="103"/>
                  <a:pt x="136" y="108"/>
                </a:cubicBezTo>
                <a:cubicBezTo>
                  <a:pt x="132" y="115"/>
                  <a:pt x="132" y="115"/>
                  <a:pt x="132" y="115"/>
                </a:cubicBezTo>
                <a:cubicBezTo>
                  <a:pt x="132" y="116"/>
                  <a:pt x="134" y="116"/>
                  <a:pt x="136" y="116"/>
                </a:cubicBezTo>
                <a:cubicBezTo>
                  <a:pt x="150" y="116"/>
                  <a:pt x="164" y="115"/>
                  <a:pt x="176" y="108"/>
                </a:cubicBezTo>
                <a:cubicBezTo>
                  <a:pt x="183" y="105"/>
                  <a:pt x="189" y="99"/>
                  <a:pt x="197" y="97"/>
                </a:cubicBezTo>
                <a:cubicBezTo>
                  <a:pt x="203" y="92"/>
                  <a:pt x="211" y="86"/>
                  <a:pt x="217" y="80"/>
                </a:cubicBezTo>
                <a:cubicBezTo>
                  <a:pt x="228" y="66"/>
                  <a:pt x="239" y="53"/>
                  <a:pt x="243" y="36"/>
                </a:cubicBezTo>
                <a:cubicBezTo>
                  <a:pt x="243" y="35"/>
                  <a:pt x="244" y="31"/>
                  <a:pt x="242" y="30"/>
                </a:cubicBezTo>
                <a:cubicBezTo>
                  <a:pt x="215" y="30"/>
                  <a:pt x="215" y="30"/>
                  <a:pt x="215" y="30"/>
                </a:cubicBezTo>
                <a:cubicBezTo>
                  <a:pt x="213" y="38"/>
                  <a:pt x="213" y="46"/>
                  <a:pt x="208" y="53"/>
                </a:cubicBezTo>
                <a:cubicBezTo>
                  <a:pt x="200" y="69"/>
                  <a:pt x="186" y="84"/>
                  <a:pt x="167" y="88"/>
                </a:cubicBezTo>
                <a:cubicBezTo>
                  <a:pt x="158" y="90"/>
                  <a:pt x="147" y="89"/>
                  <a:pt x="140" y="95"/>
                </a:cubicBezTo>
                <a:close/>
                <a:moveTo>
                  <a:pt x="147" y="73"/>
                </a:moveTo>
                <a:cubicBezTo>
                  <a:pt x="149" y="74"/>
                  <a:pt x="149" y="74"/>
                  <a:pt x="149" y="74"/>
                </a:cubicBezTo>
                <a:cubicBezTo>
                  <a:pt x="156" y="74"/>
                  <a:pt x="163" y="72"/>
                  <a:pt x="169" y="69"/>
                </a:cubicBezTo>
                <a:cubicBezTo>
                  <a:pt x="169" y="67"/>
                  <a:pt x="167" y="65"/>
                  <a:pt x="166" y="64"/>
                </a:cubicBezTo>
                <a:cubicBezTo>
                  <a:pt x="160" y="67"/>
                  <a:pt x="153" y="69"/>
                  <a:pt x="146" y="70"/>
                </a:cubicBezTo>
                <a:cubicBezTo>
                  <a:pt x="146" y="71"/>
                  <a:pt x="146" y="72"/>
                  <a:pt x="147" y="73"/>
                </a:cubicBezTo>
                <a:close/>
                <a:moveTo>
                  <a:pt x="165" y="52"/>
                </a:moveTo>
                <a:cubicBezTo>
                  <a:pt x="162" y="51"/>
                  <a:pt x="159" y="52"/>
                  <a:pt x="156" y="53"/>
                </a:cubicBezTo>
                <a:cubicBezTo>
                  <a:pt x="152" y="57"/>
                  <a:pt x="147" y="61"/>
                  <a:pt x="146" y="66"/>
                </a:cubicBezTo>
                <a:cubicBezTo>
                  <a:pt x="154" y="66"/>
                  <a:pt x="162" y="63"/>
                  <a:pt x="167" y="58"/>
                </a:cubicBezTo>
                <a:cubicBezTo>
                  <a:pt x="168" y="58"/>
                  <a:pt x="170" y="60"/>
                  <a:pt x="171" y="58"/>
                </a:cubicBezTo>
                <a:cubicBezTo>
                  <a:pt x="171" y="55"/>
                  <a:pt x="168" y="53"/>
                  <a:pt x="165" y="52"/>
                </a:cubicBezTo>
                <a:close/>
                <a:moveTo>
                  <a:pt x="186" y="69"/>
                </a:moveTo>
                <a:cubicBezTo>
                  <a:pt x="182" y="73"/>
                  <a:pt x="175" y="71"/>
                  <a:pt x="171" y="71"/>
                </a:cubicBezTo>
                <a:cubicBezTo>
                  <a:pt x="169" y="75"/>
                  <a:pt x="164" y="74"/>
                  <a:pt x="161" y="76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81"/>
                  <a:pt x="149" y="84"/>
                  <a:pt x="149" y="87"/>
                </a:cubicBezTo>
                <a:cubicBezTo>
                  <a:pt x="155" y="88"/>
                  <a:pt x="160" y="85"/>
                  <a:pt x="165" y="85"/>
                </a:cubicBezTo>
                <a:cubicBezTo>
                  <a:pt x="176" y="82"/>
                  <a:pt x="187" y="77"/>
                  <a:pt x="193" y="68"/>
                </a:cubicBezTo>
                <a:cubicBezTo>
                  <a:pt x="200" y="61"/>
                  <a:pt x="206" y="53"/>
                  <a:pt x="209" y="44"/>
                </a:cubicBezTo>
                <a:cubicBezTo>
                  <a:pt x="209" y="39"/>
                  <a:pt x="212" y="35"/>
                  <a:pt x="210" y="30"/>
                </a:cubicBezTo>
                <a:cubicBezTo>
                  <a:pt x="205" y="30"/>
                  <a:pt x="205" y="30"/>
                  <a:pt x="205" y="30"/>
                </a:cubicBezTo>
                <a:cubicBezTo>
                  <a:pt x="204" y="30"/>
                  <a:pt x="204" y="30"/>
                  <a:pt x="203" y="31"/>
                </a:cubicBezTo>
                <a:cubicBezTo>
                  <a:pt x="201" y="37"/>
                  <a:pt x="199" y="44"/>
                  <a:pt x="193" y="49"/>
                </a:cubicBezTo>
                <a:cubicBezTo>
                  <a:pt x="193" y="56"/>
                  <a:pt x="192" y="64"/>
                  <a:pt x="186" y="69"/>
                </a:cubicBezTo>
                <a:close/>
                <a:moveTo>
                  <a:pt x="193" y="45"/>
                </a:moveTo>
                <a:cubicBezTo>
                  <a:pt x="195" y="40"/>
                  <a:pt x="201" y="35"/>
                  <a:pt x="198" y="30"/>
                </a:cubicBezTo>
                <a:cubicBezTo>
                  <a:pt x="194" y="30"/>
                  <a:pt x="194" y="30"/>
                  <a:pt x="194" y="30"/>
                </a:cubicBezTo>
                <a:cubicBezTo>
                  <a:pt x="191" y="32"/>
                  <a:pt x="193" y="38"/>
                  <a:pt x="189" y="41"/>
                </a:cubicBezTo>
                <a:cubicBezTo>
                  <a:pt x="189" y="43"/>
                  <a:pt x="191" y="46"/>
                  <a:pt x="193" y="45"/>
                </a:cubicBezTo>
                <a:close/>
                <a:moveTo>
                  <a:pt x="185" y="38"/>
                </a:moveTo>
                <a:cubicBezTo>
                  <a:pt x="188" y="37"/>
                  <a:pt x="190" y="34"/>
                  <a:pt x="189" y="31"/>
                </a:cubicBezTo>
                <a:cubicBezTo>
                  <a:pt x="189" y="31"/>
                  <a:pt x="189" y="30"/>
                  <a:pt x="188" y="30"/>
                </a:cubicBezTo>
                <a:cubicBezTo>
                  <a:pt x="174" y="30"/>
                  <a:pt x="174" y="30"/>
                  <a:pt x="174" y="30"/>
                </a:cubicBezTo>
                <a:cubicBezTo>
                  <a:pt x="178" y="33"/>
                  <a:pt x="182" y="35"/>
                  <a:pt x="185" y="38"/>
                </a:cubicBezTo>
                <a:close/>
                <a:moveTo>
                  <a:pt x="41" y="30"/>
                </a:moveTo>
                <a:cubicBezTo>
                  <a:pt x="55" y="39"/>
                  <a:pt x="70" y="43"/>
                  <a:pt x="85" y="48"/>
                </a:cubicBezTo>
                <a:cubicBezTo>
                  <a:pt x="91" y="48"/>
                  <a:pt x="100" y="50"/>
                  <a:pt x="105" y="47"/>
                </a:cubicBezTo>
                <a:cubicBezTo>
                  <a:pt x="105" y="45"/>
                  <a:pt x="105" y="44"/>
                  <a:pt x="103" y="43"/>
                </a:cubicBezTo>
                <a:cubicBezTo>
                  <a:pt x="86" y="44"/>
                  <a:pt x="72" y="36"/>
                  <a:pt x="57" y="30"/>
                </a:cubicBezTo>
                <a:lnTo>
                  <a:pt x="41" y="30"/>
                </a:lnTo>
                <a:close/>
                <a:moveTo>
                  <a:pt x="68" y="30"/>
                </a:moveTo>
                <a:cubicBezTo>
                  <a:pt x="74" y="36"/>
                  <a:pt x="83" y="36"/>
                  <a:pt x="90" y="39"/>
                </a:cubicBezTo>
                <a:cubicBezTo>
                  <a:pt x="93" y="39"/>
                  <a:pt x="100" y="41"/>
                  <a:pt x="102" y="36"/>
                </a:cubicBezTo>
                <a:cubicBezTo>
                  <a:pt x="102" y="35"/>
                  <a:pt x="102" y="35"/>
                  <a:pt x="102" y="35"/>
                </a:cubicBezTo>
                <a:cubicBezTo>
                  <a:pt x="95" y="35"/>
                  <a:pt x="90" y="32"/>
                  <a:pt x="84" y="30"/>
                </a:cubicBezTo>
                <a:lnTo>
                  <a:pt x="68" y="30"/>
                </a:lnTo>
                <a:close/>
                <a:moveTo>
                  <a:pt x="69" y="74"/>
                </a:moveTo>
                <a:cubicBezTo>
                  <a:pt x="70" y="76"/>
                  <a:pt x="73" y="75"/>
                  <a:pt x="74" y="78"/>
                </a:cubicBezTo>
                <a:cubicBezTo>
                  <a:pt x="70" y="81"/>
                  <a:pt x="69" y="86"/>
                  <a:pt x="69" y="91"/>
                </a:cubicBezTo>
                <a:cubicBezTo>
                  <a:pt x="69" y="96"/>
                  <a:pt x="74" y="100"/>
                  <a:pt x="78" y="103"/>
                </a:cubicBezTo>
                <a:cubicBezTo>
                  <a:pt x="83" y="105"/>
                  <a:pt x="91" y="106"/>
                  <a:pt x="95" y="100"/>
                </a:cubicBezTo>
                <a:cubicBezTo>
                  <a:pt x="97" y="99"/>
                  <a:pt x="96" y="95"/>
                  <a:pt x="99" y="95"/>
                </a:cubicBezTo>
                <a:cubicBezTo>
                  <a:pt x="106" y="98"/>
                  <a:pt x="113" y="95"/>
                  <a:pt x="118" y="91"/>
                </a:cubicBezTo>
                <a:cubicBezTo>
                  <a:pt x="121" y="87"/>
                  <a:pt x="121" y="82"/>
                  <a:pt x="119" y="79"/>
                </a:cubicBezTo>
                <a:cubicBezTo>
                  <a:pt x="120" y="76"/>
                  <a:pt x="126" y="78"/>
                  <a:pt x="127" y="74"/>
                </a:cubicBezTo>
                <a:cubicBezTo>
                  <a:pt x="128" y="70"/>
                  <a:pt x="130" y="65"/>
                  <a:pt x="128" y="61"/>
                </a:cubicBezTo>
                <a:cubicBezTo>
                  <a:pt x="123" y="57"/>
                  <a:pt x="123" y="57"/>
                  <a:pt x="123" y="57"/>
                </a:cubicBezTo>
                <a:cubicBezTo>
                  <a:pt x="127" y="54"/>
                  <a:pt x="128" y="51"/>
                  <a:pt x="128" y="46"/>
                </a:cubicBezTo>
                <a:cubicBezTo>
                  <a:pt x="127" y="39"/>
                  <a:pt x="121" y="35"/>
                  <a:pt x="115" y="33"/>
                </a:cubicBezTo>
                <a:cubicBezTo>
                  <a:pt x="112" y="32"/>
                  <a:pt x="109" y="32"/>
                  <a:pt x="108" y="34"/>
                </a:cubicBezTo>
                <a:cubicBezTo>
                  <a:pt x="102" y="38"/>
                  <a:pt x="111" y="43"/>
                  <a:pt x="111" y="47"/>
                </a:cubicBezTo>
                <a:cubicBezTo>
                  <a:pt x="113" y="55"/>
                  <a:pt x="111" y="60"/>
                  <a:pt x="107" y="66"/>
                </a:cubicBezTo>
                <a:cubicBezTo>
                  <a:pt x="101" y="72"/>
                  <a:pt x="93" y="70"/>
                  <a:pt x="85" y="69"/>
                </a:cubicBezTo>
                <a:cubicBezTo>
                  <a:pt x="81" y="67"/>
                  <a:pt x="76" y="63"/>
                  <a:pt x="75" y="58"/>
                </a:cubicBezTo>
                <a:cubicBezTo>
                  <a:pt x="72" y="58"/>
                  <a:pt x="69" y="59"/>
                  <a:pt x="69" y="61"/>
                </a:cubicBezTo>
                <a:cubicBezTo>
                  <a:pt x="67" y="65"/>
                  <a:pt x="67" y="70"/>
                  <a:pt x="69" y="74"/>
                </a:cubicBezTo>
                <a:close/>
                <a:moveTo>
                  <a:pt x="105" y="62"/>
                </a:moveTo>
                <a:cubicBezTo>
                  <a:pt x="98" y="62"/>
                  <a:pt x="90" y="61"/>
                  <a:pt x="82" y="60"/>
                </a:cubicBezTo>
                <a:cubicBezTo>
                  <a:pt x="81" y="61"/>
                  <a:pt x="81" y="61"/>
                  <a:pt x="81" y="61"/>
                </a:cubicBezTo>
                <a:cubicBezTo>
                  <a:pt x="85" y="66"/>
                  <a:pt x="93" y="68"/>
                  <a:pt x="100" y="67"/>
                </a:cubicBezTo>
                <a:cubicBezTo>
                  <a:pt x="102" y="66"/>
                  <a:pt x="104" y="64"/>
                  <a:pt x="105" y="62"/>
                </a:cubicBezTo>
                <a:close/>
                <a:moveTo>
                  <a:pt x="20" y="45"/>
                </a:moveTo>
                <a:cubicBezTo>
                  <a:pt x="17" y="47"/>
                  <a:pt x="17" y="50"/>
                  <a:pt x="16" y="53"/>
                </a:cubicBezTo>
                <a:cubicBezTo>
                  <a:pt x="24" y="67"/>
                  <a:pt x="41" y="70"/>
                  <a:pt x="54" y="78"/>
                </a:cubicBezTo>
                <a:cubicBezTo>
                  <a:pt x="58" y="80"/>
                  <a:pt x="64" y="82"/>
                  <a:pt x="68" y="80"/>
                </a:cubicBezTo>
                <a:cubicBezTo>
                  <a:pt x="66" y="77"/>
                  <a:pt x="64" y="74"/>
                  <a:pt x="64" y="70"/>
                </a:cubicBezTo>
                <a:cubicBezTo>
                  <a:pt x="52" y="66"/>
                  <a:pt x="40" y="61"/>
                  <a:pt x="30" y="53"/>
                </a:cubicBezTo>
                <a:lnTo>
                  <a:pt x="20" y="45"/>
                </a:lnTo>
                <a:close/>
                <a:moveTo>
                  <a:pt x="26" y="31"/>
                </a:moveTo>
                <a:cubicBezTo>
                  <a:pt x="31" y="38"/>
                  <a:pt x="39" y="42"/>
                  <a:pt x="46" y="47"/>
                </a:cubicBezTo>
                <a:cubicBezTo>
                  <a:pt x="52" y="51"/>
                  <a:pt x="58" y="52"/>
                  <a:pt x="65" y="54"/>
                </a:cubicBezTo>
                <a:cubicBezTo>
                  <a:pt x="66" y="55"/>
                  <a:pt x="64" y="57"/>
                  <a:pt x="63" y="57"/>
                </a:cubicBezTo>
                <a:cubicBezTo>
                  <a:pt x="50" y="54"/>
                  <a:pt x="39" y="48"/>
                  <a:pt x="29" y="39"/>
                </a:cubicBezTo>
                <a:cubicBezTo>
                  <a:pt x="27" y="38"/>
                  <a:pt x="26" y="35"/>
                  <a:pt x="23" y="37"/>
                </a:cubicBezTo>
                <a:cubicBezTo>
                  <a:pt x="22" y="39"/>
                  <a:pt x="20" y="43"/>
                  <a:pt x="25" y="44"/>
                </a:cubicBezTo>
                <a:cubicBezTo>
                  <a:pt x="30" y="51"/>
                  <a:pt x="38" y="56"/>
                  <a:pt x="46" y="60"/>
                </a:cubicBezTo>
                <a:cubicBezTo>
                  <a:pt x="52" y="62"/>
                  <a:pt x="57" y="65"/>
                  <a:pt x="63" y="65"/>
                </a:cubicBezTo>
                <a:cubicBezTo>
                  <a:pt x="67" y="57"/>
                  <a:pt x="67" y="57"/>
                  <a:pt x="67" y="57"/>
                </a:cubicBezTo>
                <a:cubicBezTo>
                  <a:pt x="70" y="55"/>
                  <a:pt x="75" y="52"/>
                  <a:pt x="78" y="55"/>
                </a:cubicBezTo>
                <a:cubicBezTo>
                  <a:pt x="87" y="59"/>
                  <a:pt x="96" y="59"/>
                  <a:pt x="104" y="58"/>
                </a:cubicBezTo>
                <a:cubicBezTo>
                  <a:pt x="105" y="58"/>
                  <a:pt x="106" y="58"/>
                  <a:pt x="107" y="57"/>
                </a:cubicBezTo>
                <a:cubicBezTo>
                  <a:pt x="107" y="55"/>
                  <a:pt x="109" y="51"/>
                  <a:pt x="106" y="50"/>
                </a:cubicBezTo>
                <a:cubicBezTo>
                  <a:pt x="95" y="55"/>
                  <a:pt x="83" y="50"/>
                  <a:pt x="72" y="47"/>
                </a:cubicBezTo>
                <a:cubicBezTo>
                  <a:pt x="58" y="44"/>
                  <a:pt x="46" y="36"/>
                  <a:pt x="34" y="30"/>
                </a:cubicBezTo>
                <a:cubicBezTo>
                  <a:pt x="26" y="30"/>
                  <a:pt x="26" y="30"/>
                  <a:pt x="26" y="30"/>
                </a:cubicBezTo>
                <a:cubicBezTo>
                  <a:pt x="26" y="30"/>
                  <a:pt x="26" y="31"/>
                  <a:pt x="26" y="31"/>
                </a:cubicBezTo>
                <a:close/>
              </a:path>
            </a:pathLst>
          </a:custGeom>
          <a:solidFill>
            <a:srgbClr val="2C3B5A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8586" name="稻壳儿原创设计师【幻雨工作室】_6"/>
          <p:cNvSpPr>
            <a:spLocks noEditPoints="1"/>
          </p:cNvSpPr>
          <p:nvPr userDrawn="1"/>
        </p:nvSpPr>
        <p:spPr>
          <a:xfrm rot="-10800000" flipH="1">
            <a:off x="5273675" y="6242050"/>
            <a:ext cx="5324475" cy="615950"/>
          </a:xfrm>
          <a:custGeom>
            <a:avLst/>
            <a:gdLst/>
            <a:ahLst/>
            <a:cxnLst>
              <a:cxn ang="0">
                <a:pos x="5307471" y="230149"/>
              </a:cxn>
              <a:cxn ang="0">
                <a:pos x="5248072" y="385500"/>
              </a:cxn>
              <a:cxn ang="0">
                <a:pos x="4786857" y="457422"/>
              </a:cxn>
              <a:cxn ang="0">
                <a:pos x="4468898" y="397007"/>
              </a:cxn>
              <a:cxn ang="0">
                <a:pos x="4283713" y="385500"/>
              </a:cxn>
              <a:cxn ang="0">
                <a:pos x="2037034" y="394131"/>
              </a:cxn>
              <a:cxn ang="0">
                <a:pos x="2019564" y="431530"/>
              </a:cxn>
              <a:cxn ang="0">
                <a:pos x="1736546" y="483314"/>
              </a:cxn>
              <a:cxn ang="0">
                <a:pos x="1467503" y="512082"/>
              </a:cxn>
              <a:cxn ang="0">
                <a:pos x="178196" y="560989"/>
              </a:cxn>
              <a:cxn ang="0">
                <a:pos x="464709" y="284810"/>
              </a:cxn>
              <a:cxn ang="0">
                <a:pos x="251572" y="302071"/>
              </a:cxn>
              <a:cxn ang="0">
                <a:pos x="17470" y="319332"/>
              </a:cxn>
              <a:cxn ang="0">
                <a:pos x="13976" y="181242"/>
              </a:cxn>
              <a:cxn ang="0">
                <a:pos x="2148844" y="537974"/>
              </a:cxn>
              <a:cxn ang="0">
                <a:pos x="1600277" y="523590"/>
              </a:cxn>
              <a:cxn ang="0">
                <a:pos x="1495456" y="408515"/>
              </a:cxn>
              <a:cxn ang="0">
                <a:pos x="317959" y="379746"/>
              </a:cxn>
              <a:cxn ang="0">
                <a:pos x="1530396" y="115074"/>
              </a:cxn>
              <a:cxn ang="0">
                <a:pos x="852549" y="123705"/>
              </a:cxn>
              <a:cxn ang="0">
                <a:pos x="1090145" y="94936"/>
              </a:cxn>
              <a:cxn ang="0">
                <a:pos x="2096433" y="161104"/>
              </a:cxn>
              <a:cxn ang="0">
                <a:pos x="2749822" y="207134"/>
              </a:cxn>
              <a:cxn ang="0">
                <a:pos x="2341017" y="161104"/>
              </a:cxn>
              <a:cxn ang="0">
                <a:pos x="2424875" y="97813"/>
              </a:cxn>
              <a:cxn ang="0">
                <a:pos x="2910549" y="440160"/>
              </a:cxn>
              <a:cxn ang="0">
                <a:pos x="2819703" y="276179"/>
              </a:cxn>
              <a:cxn ang="0">
                <a:pos x="3305377" y="233026"/>
              </a:cxn>
              <a:cxn ang="0">
                <a:pos x="3232002" y="92059"/>
              </a:cxn>
              <a:cxn ang="0">
                <a:pos x="3270436" y="161104"/>
              </a:cxn>
              <a:cxn ang="0">
                <a:pos x="2921031" y="146720"/>
              </a:cxn>
              <a:cxn ang="0">
                <a:pos x="4426969" y="224395"/>
              </a:cxn>
              <a:cxn ang="0">
                <a:pos x="3986718" y="120828"/>
              </a:cxn>
              <a:cxn ang="0">
                <a:pos x="4353594" y="178365"/>
              </a:cxn>
              <a:cxn ang="0">
                <a:pos x="5153733" y="175489"/>
              </a:cxn>
              <a:cxn ang="0">
                <a:pos x="5010476" y="166858"/>
              </a:cxn>
              <a:cxn ang="0">
                <a:pos x="4664565" y="204257"/>
              </a:cxn>
              <a:cxn ang="0">
                <a:pos x="4475886" y="302071"/>
              </a:cxn>
              <a:cxn ang="0">
                <a:pos x="4528297" y="258918"/>
              </a:cxn>
              <a:cxn ang="0">
                <a:pos x="5132768" y="437284"/>
              </a:cxn>
              <a:cxn ang="0">
                <a:pos x="4828785" y="601265"/>
              </a:cxn>
              <a:cxn ang="0">
                <a:pos x="4661071" y="443037"/>
              </a:cxn>
              <a:cxn ang="0">
                <a:pos x="4870714" y="204257"/>
              </a:cxn>
              <a:cxn ang="0">
                <a:pos x="3717676" y="175489"/>
              </a:cxn>
              <a:cxn ang="0">
                <a:pos x="3448633" y="172612"/>
              </a:cxn>
              <a:cxn ang="0">
                <a:pos x="3539479" y="207134"/>
              </a:cxn>
              <a:cxn ang="0">
                <a:pos x="3158627" y="325086"/>
              </a:cxn>
              <a:cxn ang="0">
                <a:pos x="3382246" y="270425"/>
              </a:cxn>
              <a:cxn ang="0">
                <a:pos x="3123686" y="558112"/>
              </a:cxn>
              <a:cxn ang="0">
                <a:pos x="2917537" y="94936"/>
              </a:cxn>
              <a:cxn ang="0">
                <a:pos x="2323547" y="146720"/>
              </a:cxn>
              <a:cxn ang="0">
                <a:pos x="1708593" y="172612"/>
              </a:cxn>
              <a:cxn ang="0">
                <a:pos x="1600277" y="267548"/>
              </a:cxn>
              <a:cxn ang="0">
                <a:pos x="1659676" y="212888"/>
              </a:cxn>
              <a:cxn ang="0">
                <a:pos x="1030746" y="345224"/>
              </a:cxn>
              <a:cxn ang="0">
                <a:pos x="1069181" y="287686"/>
              </a:cxn>
              <a:cxn ang="0">
                <a:pos x="614953" y="310701"/>
              </a:cxn>
              <a:cxn ang="0">
                <a:pos x="597483" y="204257"/>
              </a:cxn>
              <a:cxn ang="0">
                <a:pos x="143256" y="86306"/>
              </a:cxn>
              <a:cxn ang="0">
                <a:pos x="429768" y="163981"/>
              </a:cxn>
              <a:cxn ang="0">
                <a:pos x="90845" y="89182"/>
              </a:cxn>
            </a:cxnLst>
            <a:rect l="0" t="0" r="r" b="b"/>
            <a:pathLst>
              <a:path w="1524" h="214">
                <a:moveTo>
                  <a:pt x="1524" y="30"/>
                </a:moveTo>
                <a:cubicBezTo>
                  <a:pt x="1524" y="31"/>
                  <a:pt x="1524" y="32"/>
                  <a:pt x="1523" y="33"/>
                </a:cubicBezTo>
                <a:cubicBezTo>
                  <a:pt x="1497" y="33"/>
                  <a:pt x="1497" y="33"/>
                  <a:pt x="1497" y="33"/>
                </a:cubicBezTo>
                <a:cubicBezTo>
                  <a:pt x="1496" y="33"/>
                  <a:pt x="1496" y="33"/>
                  <a:pt x="1496" y="33"/>
                </a:cubicBezTo>
                <a:cubicBezTo>
                  <a:pt x="1501" y="37"/>
                  <a:pt x="1508" y="38"/>
                  <a:pt x="1514" y="40"/>
                </a:cubicBezTo>
                <a:cubicBezTo>
                  <a:pt x="1515" y="41"/>
                  <a:pt x="1517" y="39"/>
                  <a:pt x="1518" y="40"/>
                </a:cubicBezTo>
                <a:cubicBezTo>
                  <a:pt x="1519" y="41"/>
                  <a:pt x="1518" y="42"/>
                  <a:pt x="1517" y="43"/>
                </a:cubicBezTo>
                <a:cubicBezTo>
                  <a:pt x="1510" y="44"/>
                  <a:pt x="1503" y="41"/>
                  <a:pt x="1497" y="38"/>
                </a:cubicBezTo>
                <a:cubicBezTo>
                  <a:pt x="1496" y="41"/>
                  <a:pt x="1499" y="43"/>
                  <a:pt x="1500" y="45"/>
                </a:cubicBezTo>
                <a:cubicBezTo>
                  <a:pt x="1505" y="48"/>
                  <a:pt x="1511" y="51"/>
                  <a:pt x="1516" y="50"/>
                </a:cubicBezTo>
                <a:cubicBezTo>
                  <a:pt x="1518" y="50"/>
                  <a:pt x="1520" y="51"/>
                  <a:pt x="1518" y="52"/>
                </a:cubicBezTo>
                <a:cubicBezTo>
                  <a:pt x="1513" y="55"/>
                  <a:pt x="1509" y="51"/>
                  <a:pt x="1503" y="51"/>
                </a:cubicBezTo>
                <a:cubicBezTo>
                  <a:pt x="1501" y="51"/>
                  <a:pt x="1502" y="54"/>
                  <a:pt x="1501" y="55"/>
                </a:cubicBezTo>
                <a:cubicBezTo>
                  <a:pt x="1505" y="59"/>
                  <a:pt x="1511" y="61"/>
                  <a:pt x="1517" y="61"/>
                </a:cubicBezTo>
                <a:cubicBezTo>
                  <a:pt x="1517" y="61"/>
                  <a:pt x="1517" y="62"/>
                  <a:pt x="1517" y="63"/>
                </a:cubicBezTo>
                <a:cubicBezTo>
                  <a:pt x="1511" y="64"/>
                  <a:pt x="1507" y="62"/>
                  <a:pt x="1502" y="61"/>
                </a:cubicBezTo>
                <a:cubicBezTo>
                  <a:pt x="1502" y="63"/>
                  <a:pt x="1502" y="65"/>
                  <a:pt x="1503" y="67"/>
                </a:cubicBezTo>
                <a:cubicBezTo>
                  <a:pt x="1507" y="70"/>
                  <a:pt x="1512" y="70"/>
                  <a:pt x="1517" y="69"/>
                </a:cubicBezTo>
                <a:cubicBezTo>
                  <a:pt x="1518" y="70"/>
                  <a:pt x="1518" y="71"/>
                  <a:pt x="1517" y="72"/>
                </a:cubicBezTo>
                <a:cubicBezTo>
                  <a:pt x="1513" y="74"/>
                  <a:pt x="1506" y="72"/>
                  <a:pt x="1502" y="71"/>
                </a:cubicBezTo>
                <a:cubicBezTo>
                  <a:pt x="1500" y="72"/>
                  <a:pt x="1497" y="74"/>
                  <a:pt x="1496" y="77"/>
                </a:cubicBezTo>
                <a:cubicBezTo>
                  <a:pt x="1502" y="81"/>
                  <a:pt x="1511" y="81"/>
                  <a:pt x="1519" y="80"/>
                </a:cubicBezTo>
                <a:cubicBezTo>
                  <a:pt x="1520" y="81"/>
                  <a:pt x="1520" y="82"/>
                  <a:pt x="1519" y="83"/>
                </a:cubicBezTo>
                <a:cubicBezTo>
                  <a:pt x="1509" y="86"/>
                  <a:pt x="1499" y="81"/>
                  <a:pt x="1491" y="78"/>
                </a:cubicBezTo>
                <a:cubicBezTo>
                  <a:pt x="1484" y="77"/>
                  <a:pt x="1478" y="74"/>
                  <a:pt x="1473" y="71"/>
                </a:cubicBezTo>
                <a:cubicBezTo>
                  <a:pt x="1472" y="66"/>
                  <a:pt x="1466" y="65"/>
                  <a:pt x="1462" y="61"/>
                </a:cubicBezTo>
                <a:cubicBezTo>
                  <a:pt x="1461" y="60"/>
                  <a:pt x="1460" y="60"/>
                  <a:pt x="1459" y="61"/>
                </a:cubicBezTo>
                <a:cubicBezTo>
                  <a:pt x="1460" y="65"/>
                  <a:pt x="1460" y="70"/>
                  <a:pt x="1462" y="73"/>
                </a:cubicBezTo>
                <a:cubicBezTo>
                  <a:pt x="1476" y="82"/>
                  <a:pt x="1490" y="92"/>
                  <a:pt x="1506" y="95"/>
                </a:cubicBezTo>
                <a:cubicBezTo>
                  <a:pt x="1510" y="96"/>
                  <a:pt x="1515" y="94"/>
                  <a:pt x="1519" y="96"/>
                </a:cubicBezTo>
                <a:cubicBezTo>
                  <a:pt x="1519" y="97"/>
                  <a:pt x="1519" y="97"/>
                  <a:pt x="1519" y="97"/>
                </a:cubicBezTo>
                <a:cubicBezTo>
                  <a:pt x="1496" y="101"/>
                  <a:pt x="1478" y="87"/>
                  <a:pt x="1461" y="76"/>
                </a:cubicBezTo>
                <a:cubicBezTo>
                  <a:pt x="1459" y="78"/>
                  <a:pt x="1456" y="81"/>
                  <a:pt x="1458" y="84"/>
                </a:cubicBezTo>
                <a:cubicBezTo>
                  <a:pt x="1482" y="98"/>
                  <a:pt x="1482" y="98"/>
                  <a:pt x="1482" y="98"/>
                </a:cubicBezTo>
                <a:cubicBezTo>
                  <a:pt x="1490" y="102"/>
                  <a:pt x="1499" y="104"/>
                  <a:pt x="1508" y="105"/>
                </a:cubicBezTo>
                <a:cubicBezTo>
                  <a:pt x="1512" y="106"/>
                  <a:pt x="1517" y="102"/>
                  <a:pt x="1519" y="105"/>
                </a:cubicBezTo>
                <a:cubicBezTo>
                  <a:pt x="1518" y="109"/>
                  <a:pt x="1513" y="107"/>
                  <a:pt x="1510" y="108"/>
                </a:cubicBezTo>
                <a:cubicBezTo>
                  <a:pt x="1500" y="106"/>
                  <a:pt x="1492" y="105"/>
                  <a:pt x="1484" y="103"/>
                </a:cubicBezTo>
                <a:cubicBezTo>
                  <a:pt x="1474" y="95"/>
                  <a:pt x="1464" y="91"/>
                  <a:pt x="1453" y="84"/>
                </a:cubicBezTo>
                <a:cubicBezTo>
                  <a:pt x="1451" y="85"/>
                  <a:pt x="1451" y="85"/>
                  <a:pt x="1451" y="85"/>
                </a:cubicBezTo>
                <a:cubicBezTo>
                  <a:pt x="1451" y="90"/>
                  <a:pt x="1452" y="94"/>
                  <a:pt x="1451" y="99"/>
                </a:cubicBezTo>
                <a:cubicBezTo>
                  <a:pt x="1450" y="102"/>
                  <a:pt x="1447" y="105"/>
                  <a:pt x="1447" y="108"/>
                </a:cubicBezTo>
                <a:cubicBezTo>
                  <a:pt x="1451" y="112"/>
                  <a:pt x="1456" y="114"/>
                  <a:pt x="1460" y="118"/>
                </a:cubicBezTo>
                <a:cubicBezTo>
                  <a:pt x="1474" y="124"/>
                  <a:pt x="1487" y="131"/>
                  <a:pt x="1502" y="134"/>
                </a:cubicBezTo>
                <a:cubicBezTo>
                  <a:pt x="1516" y="135"/>
                  <a:pt x="1516" y="135"/>
                  <a:pt x="1516" y="135"/>
                </a:cubicBezTo>
                <a:cubicBezTo>
                  <a:pt x="1517" y="135"/>
                  <a:pt x="1520" y="133"/>
                  <a:pt x="1521" y="135"/>
                </a:cubicBezTo>
                <a:cubicBezTo>
                  <a:pt x="1522" y="136"/>
                  <a:pt x="1521" y="137"/>
                  <a:pt x="1520" y="138"/>
                </a:cubicBezTo>
                <a:cubicBezTo>
                  <a:pt x="1497" y="139"/>
                  <a:pt x="1475" y="128"/>
                  <a:pt x="1455" y="119"/>
                </a:cubicBezTo>
                <a:cubicBezTo>
                  <a:pt x="1452" y="123"/>
                  <a:pt x="1451" y="128"/>
                  <a:pt x="1448" y="132"/>
                </a:cubicBezTo>
                <a:cubicBezTo>
                  <a:pt x="1449" y="137"/>
                  <a:pt x="1455" y="140"/>
                  <a:pt x="1460" y="141"/>
                </a:cubicBezTo>
                <a:cubicBezTo>
                  <a:pt x="1465" y="142"/>
                  <a:pt x="1467" y="137"/>
                  <a:pt x="1470" y="135"/>
                </a:cubicBezTo>
                <a:cubicBezTo>
                  <a:pt x="1472" y="136"/>
                  <a:pt x="1474" y="136"/>
                  <a:pt x="1474" y="138"/>
                </a:cubicBezTo>
                <a:cubicBezTo>
                  <a:pt x="1476" y="143"/>
                  <a:pt x="1477" y="149"/>
                  <a:pt x="1473" y="154"/>
                </a:cubicBezTo>
                <a:cubicBezTo>
                  <a:pt x="1469" y="156"/>
                  <a:pt x="1465" y="159"/>
                  <a:pt x="1460" y="156"/>
                </a:cubicBezTo>
                <a:cubicBezTo>
                  <a:pt x="1455" y="154"/>
                  <a:pt x="1452" y="160"/>
                  <a:pt x="1448" y="158"/>
                </a:cubicBezTo>
                <a:cubicBezTo>
                  <a:pt x="1441" y="156"/>
                  <a:pt x="1436" y="150"/>
                  <a:pt x="1433" y="144"/>
                </a:cubicBezTo>
                <a:cubicBezTo>
                  <a:pt x="1425" y="146"/>
                  <a:pt x="1417" y="150"/>
                  <a:pt x="1409" y="154"/>
                </a:cubicBezTo>
                <a:cubicBezTo>
                  <a:pt x="1408" y="157"/>
                  <a:pt x="1411" y="159"/>
                  <a:pt x="1412" y="161"/>
                </a:cubicBezTo>
                <a:cubicBezTo>
                  <a:pt x="1417" y="164"/>
                  <a:pt x="1423" y="167"/>
                  <a:pt x="1430" y="166"/>
                </a:cubicBezTo>
                <a:cubicBezTo>
                  <a:pt x="1433" y="165"/>
                  <a:pt x="1436" y="161"/>
                  <a:pt x="1440" y="163"/>
                </a:cubicBezTo>
                <a:cubicBezTo>
                  <a:pt x="1443" y="168"/>
                  <a:pt x="1444" y="173"/>
                  <a:pt x="1443" y="179"/>
                </a:cubicBezTo>
                <a:cubicBezTo>
                  <a:pt x="1442" y="181"/>
                  <a:pt x="1440" y="183"/>
                  <a:pt x="1437" y="184"/>
                </a:cubicBezTo>
                <a:cubicBezTo>
                  <a:pt x="1433" y="187"/>
                  <a:pt x="1427" y="186"/>
                  <a:pt x="1422" y="184"/>
                </a:cubicBezTo>
                <a:cubicBezTo>
                  <a:pt x="1413" y="187"/>
                  <a:pt x="1413" y="187"/>
                  <a:pt x="1413" y="187"/>
                </a:cubicBezTo>
                <a:cubicBezTo>
                  <a:pt x="1398" y="185"/>
                  <a:pt x="1388" y="171"/>
                  <a:pt x="1383" y="159"/>
                </a:cubicBezTo>
                <a:cubicBezTo>
                  <a:pt x="1370" y="159"/>
                  <a:pt x="1370" y="159"/>
                  <a:pt x="1370" y="159"/>
                </a:cubicBezTo>
                <a:cubicBezTo>
                  <a:pt x="1366" y="160"/>
                  <a:pt x="1363" y="158"/>
                  <a:pt x="1359" y="159"/>
                </a:cubicBezTo>
                <a:cubicBezTo>
                  <a:pt x="1360" y="162"/>
                  <a:pt x="1361" y="165"/>
                  <a:pt x="1361" y="168"/>
                </a:cubicBezTo>
                <a:cubicBezTo>
                  <a:pt x="1361" y="179"/>
                  <a:pt x="1373" y="186"/>
                  <a:pt x="1382" y="189"/>
                </a:cubicBezTo>
                <a:cubicBezTo>
                  <a:pt x="1386" y="192"/>
                  <a:pt x="1391" y="188"/>
                  <a:pt x="1395" y="188"/>
                </a:cubicBezTo>
                <a:cubicBezTo>
                  <a:pt x="1398" y="193"/>
                  <a:pt x="1399" y="198"/>
                  <a:pt x="1398" y="203"/>
                </a:cubicBezTo>
                <a:cubicBezTo>
                  <a:pt x="1394" y="208"/>
                  <a:pt x="1390" y="212"/>
                  <a:pt x="1385" y="212"/>
                </a:cubicBezTo>
                <a:cubicBezTo>
                  <a:pt x="1378" y="214"/>
                  <a:pt x="1373" y="210"/>
                  <a:pt x="1368" y="207"/>
                </a:cubicBezTo>
                <a:cubicBezTo>
                  <a:pt x="1361" y="209"/>
                  <a:pt x="1354" y="206"/>
                  <a:pt x="1348" y="201"/>
                </a:cubicBezTo>
                <a:cubicBezTo>
                  <a:pt x="1342" y="195"/>
                  <a:pt x="1339" y="187"/>
                  <a:pt x="1340" y="179"/>
                </a:cubicBezTo>
                <a:cubicBezTo>
                  <a:pt x="1338" y="173"/>
                  <a:pt x="1331" y="165"/>
                  <a:pt x="1338" y="159"/>
                </a:cubicBezTo>
                <a:cubicBezTo>
                  <a:pt x="1333" y="157"/>
                  <a:pt x="1328" y="157"/>
                  <a:pt x="1323" y="156"/>
                </a:cubicBezTo>
                <a:cubicBezTo>
                  <a:pt x="1320" y="160"/>
                  <a:pt x="1311" y="162"/>
                  <a:pt x="1311" y="169"/>
                </a:cubicBezTo>
                <a:cubicBezTo>
                  <a:pt x="1311" y="173"/>
                  <a:pt x="1313" y="177"/>
                  <a:pt x="1316" y="179"/>
                </a:cubicBezTo>
                <a:cubicBezTo>
                  <a:pt x="1320" y="185"/>
                  <a:pt x="1327" y="183"/>
                  <a:pt x="1333" y="184"/>
                </a:cubicBezTo>
                <a:cubicBezTo>
                  <a:pt x="1336" y="186"/>
                  <a:pt x="1335" y="191"/>
                  <a:pt x="1334" y="194"/>
                </a:cubicBezTo>
                <a:cubicBezTo>
                  <a:pt x="1332" y="198"/>
                  <a:pt x="1329" y="202"/>
                  <a:pt x="1325" y="203"/>
                </a:cubicBezTo>
                <a:cubicBezTo>
                  <a:pt x="1319" y="205"/>
                  <a:pt x="1313" y="203"/>
                  <a:pt x="1309" y="200"/>
                </a:cubicBezTo>
                <a:cubicBezTo>
                  <a:pt x="1306" y="197"/>
                  <a:pt x="1304" y="191"/>
                  <a:pt x="1299" y="192"/>
                </a:cubicBezTo>
                <a:cubicBezTo>
                  <a:pt x="1291" y="186"/>
                  <a:pt x="1286" y="178"/>
                  <a:pt x="1286" y="169"/>
                </a:cubicBezTo>
                <a:cubicBezTo>
                  <a:pt x="1287" y="165"/>
                  <a:pt x="1291" y="161"/>
                  <a:pt x="1295" y="160"/>
                </a:cubicBezTo>
                <a:cubicBezTo>
                  <a:pt x="1294" y="155"/>
                  <a:pt x="1295" y="151"/>
                  <a:pt x="1297" y="148"/>
                </a:cubicBezTo>
                <a:cubicBezTo>
                  <a:pt x="1291" y="145"/>
                  <a:pt x="1285" y="142"/>
                  <a:pt x="1279" y="138"/>
                </a:cubicBezTo>
                <a:cubicBezTo>
                  <a:pt x="1274" y="136"/>
                  <a:pt x="1271" y="130"/>
                  <a:pt x="1265" y="131"/>
                </a:cubicBezTo>
                <a:cubicBezTo>
                  <a:pt x="1256" y="133"/>
                  <a:pt x="1248" y="141"/>
                  <a:pt x="1245" y="150"/>
                </a:cubicBezTo>
                <a:cubicBezTo>
                  <a:pt x="1245" y="155"/>
                  <a:pt x="1249" y="160"/>
                  <a:pt x="1255" y="162"/>
                </a:cubicBezTo>
                <a:cubicBezTo>
                  <a:pt x="1255" y="164"/>
                  <a:pt x="1255" y="168"/>
                  <a:pt x="1256" y="170"/>
                </a:cubicBezTo>
                <a:cubicBezTo>
                  <a:pt x="1258" y="173"/>
                  <a:pt x="1261" y="176"/>
                  <a:pt x="1264" y="177"/>
                </a:cubicBezTo>
                <a:cubicBezTo>
                  <a:pt x="1267" y="178"/>
                  <a:pt x="1272" y="178"/>
                  <a:pt x="1274" y="176"/>
                </a:cubicBezTo>
                <a:cubicBezTo>
                  <a:pt x="1277" y="174"/>
                  <a:pt x="1277" y="169"/>
                  <a:pt x="1278" y="166"/>
                </a:cubicBezTo>
                <a:cubicBezTo>
                  <a:pt x="1275" y="160"/>
                  <a:pt x="1265" y="160"/>
                  <a:pt x="1266" y="152"/>
                </a:cubicBezTo>
                <a:cubicBezTo>
                  <a:pt x="1265" y="148"/>
                  <a:pt x="1267" y="143"/>
                  <a:pt x="1270" y="141"/>
                </a:cubicBezTo>
                <a:cubicBezTo>
                  <a:pt x="1272" y="140"/>
                  <a:pt x="1275" y="137"/>
                  <a:pt x="1277" y="139"/>
                </a:cubicBezTo>
                <a:cubicBezTo>
                  <a:pt x="1277" y="142"/>
                  <a:pt x="1274" y="141"/>
                  <a:pt x="1272" y="144"/>
                </a:cubicBezTo>
                <a:cubicBezTo>
                  <a:pt x="1269" y="147"/>
                  <a:pt x="1269" y="151"/>
                  <a:pt x="1270" y="155"/>
                </a:cubicBezTo>
                <a:cubicBezTo>
                  <a:pt x="1271" y="158"/>
                  <a:pt x="1275" y="159"/>
                  <a:pt x="1278" y="160"/>
                </a:cubicBezTo>
                <a:cubicBezTo>
                  <a:pt x="1281" y="164"/>
                  <a:pt x="1282" y="170"/>
                  <a:pt x="1280" y="174"/>
                </a:cubicBezTo>
                <a:cubicBezTo>
                  <a:pt x="1278" y="178"/>
                  <a:pt x="1275" y="181"/>
                  <a:pt x="1271" y="181"/>
                </a:cubicBezTo>
                <a:cubicBezTo>
                  <a:pt x="1263" y="182"/>
                  <a:pt x="1259" y="178"/>
                  <a:pt x="1254" y="173"/>
                </a:cubicBezTo>
                <a:cubicBezTo>
                  <a:pt x="1251" y="164"/>
                  <a:pt x="1251" y="164"/>
                  <a:pt x="1251" y="164"/>
                </a:cubicBezTo>
                <a:cubicBezTo>
                  <a:pt x="1245" y="162"/>
                  <a:pt x="1242" y="155"/>
                  <a:pt x="1241" y="149"/>
                </a:cubicBezTo>
                <a:cubicBezTo>
                  <a:pt x="1243" y="143"/>
                  <a:pt x="1246" y="138"/>
                  <a:pt x="1251" y="133"/>
                </a:cubicBezTo>
                <a:cubicBezTo>
                  <a:pt x="1264" y="127"/>
                  <a:pt x="1264" y="127"/>
                  <a:pt x="1264" y="127"/>
                </a:cubicBezTo>
                <a:cubicBezTo>
                  <a:pt x="1264" y="124"/>
                  <a:pt x="1261" y="123"/>
                  <a:pt x="1259" y="122"/>
                </a:cubicBezTo>
                <a:cubicBezTo>
                  <a:pt x="1249" y="127"/>
                  <a:pt x="1238" y="131"/>
                  <a:pt x="1226" y="134"/>
                </a:cubicBezTo>
                <a:cubicBezTo>
                  <a:pt x="1218" y="136"/>
                  <a:pt x="1209" y="136"/>
                  <a:pt x="1201" y="137"/>
                </a:cubicBezTo>
                <a:cubicBezTo>
                  <a:pt x="1184" y="140"/>
                  <a:pt x="1166" y="137"/>
                  <a:pt x="1149" y="136"/>
                </a:cubicBezTo>
                <a:cubicBezTo>
                  <a:pt x="1141" y="133"/>
                  <a:pt x="1133" y="133"/>
                  <a:pt x="1125" y="130"/>
                </a:cubicBezTo>
                <a:cubicBezTo>
                  <a:pt x="1100" y="120"/>
                  <a:pt x="1074" y="109"/>
                  <a:pt x="1054" y="88"/>
                </a:cubicBezTo>
                <a:cubicBezTo>
                  <a:pt x="1052" y="86"/>
                  <a:pt x="1050" y="82"/>
                  <a:pt x="1046" y="81"/>
                </a:cubicBezTo>
                <a:cubicBezTo>
                  <a:pt x="1036" y="89"/>
                  <a:pt x="1026" y="98"/>
                  <a:pt x="1015" y="104"/>
                </a:cubicBezTo>
                <a:cubicBezTo>
                  <a:pt x="1004" y="108"/>
                  <a:pt x="995" y="113"/>
                  <a:pt x="984" y="114"/>
                </a:cubicBezTo>
                <a:cubicBezTo>
                  <a:pt x="979" y="115"/>
                  <a:pt x="972" y="116"/>
                  <a:pt x="967" y="118"/>
                </a:cubicBezTo>
                <a:cubicBezTo>
                  <a:pt x="968" y="125"/>
                  <a:pt x="966" y="131"/>
                  <a:pt x="963" y="138"/>
                </a:cubicBezTo>
                <a:cubicBezTo>
                  <a:pt x="961" y="152"/>
                  <a:pt x="950" y="163"/>
                  <a:pt x="941" y="174"/>
                </a:cubicBezTo>
                <a:cubicBezTo>
                  <a:pt x="929" y="184"/>
                  <a:pt x="917" y="192"/>
                  <a:pt x="901" y="196"/>
                </a:cubicBezTo>
                <a:cubicBezTo>
                  <a:pt x="892" y="196"/>
                  <a:pt x="885" y="201"/>
                  <a:pt x="876" y="201"/>
                </a:cubicBezTo>
                <a:cubicBezTo>
                  <a:pt x="865" y="203"/>
                  <a:pt x="852" y="204"/>
                  <a:pt x="841" y="202"/>
                </a:cubicBezTo>
                <a:cubicBezTo>
                  <a:pt x="830" y="199"/>
                  <a:pt x="818" y="201"/>
                  <a:pt x="808" y="196"/>
                </a:cubicBezTo>
                <a:cubicBezTo>
                  <a:pt x="794" y="191"/>
                  <a:pt x="781" y="186"/>
                  <a:pt x="769" y="179"/>
                </a:cubicBezTo>
                <a:cubicBezTo>
                  <a:pt x="753" y="169"/>
                  <a:pt x="739" y="155"/>
                  <a:pt x="728" y="141"/>
                </a:cubicBezTo>
                <a:cubicBezTo>
                  <a:pt x="725" y="134"/>
                  <a:pt x="718" y="138"/>
                  <a:pt x="714" y="139"/>
                </a:cubicBezTo>
                <a:cubicBezTo>
                  <a:pt x="704" y="140"/>
                  <a:pt x="692" y="140"/>
                  <a:pt x="682" y="139"/>
                </a:cubicBezTo>
                <a:cubicBezTo>
                  <a:pt x="658" y="137"/>
                  <a:pt x="635" y="127"/>
                  <a:pt x="614" y="115"/>
                </a:cubicBezTo>
                <a:cubicBezTo>
                  <a:pt x="613" y="116"/>
                  <a:pt x="613" y="116"/>
                  <a:pt x="613" y="116"/>
                </a:cubicBezTo>
                <a:cubicBezTo>
                  <a:pt x="610" y="122"/>
                  <a:pt x="603" y="125"/>
                  <a:pt x="599" y="129"/>
                </a:cubicBezTo>
                <a:cubicBezTo>
                  <a:pt x="594" y="133"/>
                  <a:pt x="588" y="134"/>
                  <a:pt x="583" y="137"/>
                </a:cubicBezTo>
                <a:cubicBezTo>
                  <a:pt x="571" y="143"/>
                  <a:pt x="556" y="146"/>
                  <a:pt x="542" y="147"/>
                </a:cubicBezTo>
                <a:cubicBezTo>
                  <a:pt x="518" y="148"/>
                  <a:pt x="497" y="147"/>
                  <a:pt x="475" y="139"/>
                </a:cubicBezTo>
                <a:cubicBezTo>
                  <a:pt x="459" y="131"/>
                  <a:pt x="443" y="124"/>
                  <a:pt x="430" y="113"/>
                </a:cubicBezTo>
                <a:cubicBezTo>
                  <a:pt x="428" y="114"/>
                  <a:pt x="426" y="114"/>
                  <a:pt x="424" y="116"/>
                </a:cubicBezTo>
                <a:cubicBezTo>
                  <a:pt x="426" y="119"/>
                  <a:pt x="428" y="122"/>
                  <a:pt x="431" y="124"/>
                </a:cubicBezTo>
                <a:cubicBezTo>
                  <a:pt x="440" y="131"/>
                  <a:pt x="450" y="137"/>
                  <a:pt x="461" y="142"/>
                </a:cubicBezTo>
                <a:cubicBezTo>
                  <a:pt x="474" y="149"/>
                  <a:pt x="490" y="152"/>
                  <a:pt x="506" y="153"/>
                </a:cubicBezTo>
                <a:cubicBezTo>
                  <a:pt x="514" y="155"/>
                  <a:pt x="524" y="154"/>
                  <a:pt x="532" y="154"/>
                </a:cubicBezTo>
                <a:cubicBezTo>
                  <a:pt x="562" y="152"/>
                  <a:pt x="592" y="147"/>
                  <a:pt x="613" y="125"/>
                </a:cubicBezTo>
                <a:cubicBezTo>
                  <a:pt x="611" y="122"/>
                  <a:pt x="611" y="122"/>
                  <a:pt x="611" y="122"/>
                </a:cubicBezTo>
                <a:cubicBezTo>
                  <a:pt x="613" y="121"/>
                  <a:pt x="616" y="121"/>
                  <a:pt x="618" y="122"/>
                </a:cubicBezTo>
                <a:cubicBezTo>
                  <a:pt x="620" y="126"/>
                  <a:pt x="615" y="128"/>
                  <a:pt x="612" y="131"/>
                </a:cubicBezTo>
                <a:cubicBezTo>
                  <a:pt x="612" y="132"/>
                  <a:pt x="613" y="133"/>
                  <a:pt x="613" y="135"/>
                </a:cubicBezTo>
                <a:cubicBezTo>
                  <a:pt x="617" y="140"/>
                  <a:pt x="624" y="140"/>
                  <a:pt x="630" y="139"/>
                </a:cubicBezTo>
                <a:cubicBezTo>
                  <a:pt x="633" y="138"/>
                  <a:pt x="635" y="133"/>
                  <a:pt x="639" y="136"/>
                </a:cubicBezTo>
                <a:cubicBezTo>
                  <a:pt x="642" y="140"/>
                  <a:pt x="645" y="144"/>
                  <a:pt x="646" y="149"/>
                </a:cubicBezTo>
                <a:cubicBezTo>
                  <a:pt x="646" y="154"/>
                  <a:pt x="642" y="158"/>
                  <a:pt x="638" y="160"/>
                </a:cubicBezTo>
                <a:cubicBezTo>
                  <a:pt x="634" y="162"/>
                  <a:pt x="628" y="161"/>
                  <a:pt x="624" y="160"/>
                </a:cubicBezTo>
                <a:cubicBezTo>
                  <a:pt x="620" y="155"/>
                  <a:pt x="615" y="158"/>
                  <a:pt x="611" y="156"/>
                </a:cubicBezTo>
                <a:cubicBezTo>
                  <a:pt x="605" y="153"/>
                  <a:pt x="598" y="149"/>
                  <a:pt x="594" y="143"/>
                </a:cubicBezTo>
                <a:cubicBezTo>
                  <a:pt x="591" y="145"/>
                  <a:pt x="591" y="145"/>
                  <a:pt x="591" y="145"/>
                </a:cubicBezTo>
                <a:cubicBezTo>
                  <a:pt x="586" y="146"/>
                  <a:pt x="582" y="148"/>
                  <a:pt x="578" y="150"/>
                </a:cubicBezTo>
                <a:cubicBezTo>
                  <a:pt x="576" y="155"/>
                  <a:pt x="579" y="159"/>
                  <a:pt x="582" y="163"/>
                </a:cubicBezTo>
                <a:cubicBezTo>
                  <a:pt x="587" y="168"/>
                  <a:pt x="595" y="170"/>
                  <a:pt x="603" y="170"/>
                </a:cubicBezTo>
                <a:cubicBezTo>
                  <a:pt x="605" y="170"/>
                  <a:pt x="607" y="167"/>
                  <a:pt x="606" y="165"/>
                </a:cubicBezTo>
                <a:cubicBezTo>
                  <a:pt x="612" y="164"/>
                  <a:pt x="612" y="164"/>
                  <a:pt x="612" y="164"/>
                </a:cubicBezTo>
                <a:cubicBezTo>
                  <a:pt x="617" y="166"/>
                  <a:pt x="619" y="170"/>
                  <a:pt x="621" y="174"/>
                </a:cubicBezTo>
                <a:cubicBezTo>
                  <a:pt x="622" y="179"/>
                  <a:pt x="623" y="186"/>
                  <a:pt x="618" y="189"/>
                </a:cubicBezTo>
                <a:cubicBezTo>
                  <a:pt x="615" y="190"/>
                  <a:pt x="612" y="192"/>
                  <a:pt x="610" y="190"/>
                </a:cubicBezTo>
                <a:cubicBezTo>
                  <a:pt x="604" y="195"/>
                  <a:pt x="596" y="195"/>
                  <a:pt x="590" y="197"/>
                </a:cubicBezTo>
                <a:cubicBezTo>
                  <a:pt x="581" y="196"/>
                  <a:pt x="573" y="190"/>
                  <a:pt x="570" y="182"/>
                </a:cubicBezTo>
                <a:cubicBezTo>
                  <a:pt x="565" y="179"/>
                  <a:pt x="560" y="176"/>
                  <a:pt x="556" y="172"/>
                </a:cubicBezTo>
                <a:cubicBezTo>
                  <a:pt x="555" y="167"/>
                  <a:pt x="553" y="162"/>
                  <a:pt x="556" y="157"/>
                </a:cubicBezTo>
                <a:cubicBezTo>
                  <a:pt x="555" y="156"/>
                  <a:pt x="555" y="156"/>
                  <a:pt x="555" y="156"/>
                </a:cubicBezTo>
                <a:cubicBezTo>
                  <a:pt x="547" y="157"/>
                  <a:pt x="538" y="156"/>
                  <a:pt x="531" y="159"/>
                </a:cubicBezTo>
                <a:cubicBezTo>
                  <a:pt x="527" y="162"/>
                  <a:pt x="528" y="166"/>
                  <a:pt x="528" y="170"/>
                </a:cubicBezTo>
                <a:cubicBezTo>
                  <a:pt x="530" y="178"/>
                  <a:pt x="537" y="184"/>
                  <a:pt x="544" y="188"/>
                </a:cubicBezTo>
                <a:cubicBezTo>
                  <a:pt x="550" y="191"/>
                  <a:pt x="554" y="184"/>
                  <a:pt x="558" y="188"/>
                </a:cubicBezTo>
                <a:cubicBezTo>
                  <a:pt x="562" y="190"/>
                  <a:pt x="563" y="195"/>
                  <a:pt x="563" y="198"/>
                </a:cubicBezTo>
                <a:cubicBezTo>
                  <a:pt x="562" y="203"/>
                  <a:pt x="562" y="209"/>
                  <a:pt x="556" y="210"/>
                </a:cubicBezTo>
                <a:cubicBezTo>
                  <a:pt x="552" y="212"/>
                  <a:pt x="548" y="212"/>
                  <a:pt x="544" y="210"/>
                </a:cubicBezTo>
                <a:cubicBezTo>
                  <a:pt x="535" y="214"/>
                  <a:pt x="523" y="212"/>
                  <a:pt x="515" y="208"/>
                </a:cubicBezTo>
                <a:cubicBezTo>
                  <a:pt x="507" y="203"/>
                  <a:pt x="507" y="195"/>
                  <a:pt x="508" y="187"/>
                </a:cubicBezTo>
                <a:cubicBezTo>
                  <a:pt x="503" y="181"/>
                  <a:pt x="498" y="176"/>
                  <a:pt x="497" y="168"/>
                </a:cubicBezTo>
                <a:cubicBezTo>
                  <a:pt x="499" y="164"/>
                  <a:pt x="504" y="161"/>
                  <a:pt x="503" y="156"/>
                </a:cubicBezTo>
                <a:cubicBezTo>
                  <a:pt x="501" y="156"/>
                  <a:pt x="498" y="154"/>
                  <a:pt x="497" y="157"/>
                </a:cubicBezTo>
                <a:cubicBezTo>
                  <a:pt x="490" y="156"/>
                  <a:pt x="482" y="156"/>
                  <a:pt x="478" y="162"/>
                </a:cubicBezTo>
                <a:cubicBezTo>
                  <a:pt x="475" y="169"/>
                  <a:pt x="479" y="176"/>
                  <a:pt x="484" y="181"/>
                </a:cubicBezTo>
                <a:cubicBezTo>
                  <a:pt x="488" y="181"/>
                  <a:pt x="493" y="181"/>
                  <a:pt x="496" y="185"/>
                </a:cubicBezTo>
                <a:cubicBezTo>
                  <a:pt x="498" y="191"/>
                  <a:pt x="500" y="195"/>
                  <a:pt x="498" y="200"/>
                </a:cubicBezTo>
                <a:cubicBezTo>
                  <a:pt x="497" y="205"/>
                  <a:pt x="493" y="207"/>
                  <a:pt x="489" y="207"/>
                </a:cubicBezTo>
                <a:cubicBezTo>
                  <a:pt x="483" y="208"/>
                  <a:pt x="478" y="204"/>
                  <a:pt x="476" y="199"/>
                </a:cubicBezTo>
                <a:cubicBezTo>
                  <a:pt x="470" y="199"/>
                  <a:pt x="466" y="197"/>
                  <a:pt x="462" y="195"/>
                </a:cubicBezTo>
                <a:cubicBezTo>
                  <a:pt x="459" y="189"/>
                  <a:pt x="454" y="185"/>
                  <a:pt x="454" y="179"/>
                </a:cubicBezTo>
                <a:cubicBezTo>
                  <a:pt x="453" y="175"/>
                  <a:pt x="455" y="170"/>
                  <a:pt x="458" y="167"/>
                </a:cubicBezTo>
                <a:cubicBezTo>
                  <a:pt x="459" y="164"/>
                  <a:pt x="456" y="162"/>
                  <a:pt x="456" y="159"/>
                </a:cubicBezTo>
                <a:cubicBezTo>
                  <a:pt x="455" y="154"/>
                  <a:pt x="458" y="150"/>
                  <a:pt x="459" y="146"/>
                </a:cubicBezTo>
                <a:cubicBezTo>
                  <a:pt x="450" y="140"/>
                  <a:pt x="450" y="140"/>
                  <a:pt x="450" y="140"/>
                </a:cubicBezTo>
                <a:cubicBezTo>
                  <a:pt x="446" y="137"/>
                  <a:pt x="441" y="138"/>
                  <a:pt x="436" y="139"/>
                </a:cubicBezTo>
                <a:cubicBezTo>
                  <a:pt x="433" y="141"/>
                  <a:pt x="429" y="144"/>
                  <a:pt x="429" y="148"/>
                </a:cubicBezTo>
                <a:cubicBezTo>
                  <a:pt x="429" y="152"/>
                  <a:pt x="431" y="155"/>
                  <a:pt x="435" y="157"/>
                </a:cubicBezTo>
                <a:cubicBezTo>
                  <a:pt x="437" y="158"/>
                  <a:pt x="441" y="158"/>
                  <a:pt x="443" y="155"/>
                </a:cubicBezTo>
                <a:cubicBezTo>
                  <a:pt x="448" y="158"/>
                  <a:pt x="448" y="158"/>
                  <a:pt x="448" y="158"/>
                </a:cubicBezTo>
                <a:cubicBezTo>
                  <a:pt x="450" y="162"/>
                  <a:pt x="450" y="167"/>
                  <a:pt x="449" y="172"/>
                </a:cubicBezTo>
                <a:cubicBezTo>
                  <a:pt x="447" y="179"/>
                  <a:pt x="439" y="179"/>
                  <a:pt x="433" y="181"/>
                </a:cubicBezTo>
                <a:cubicBezTo>
                  <a:pt x="428" y="181"/>
                  <a:pt x="424" y="181"/>
                  <a:pt x="420" y="178"/>
                </a:cubicBezTo>
                <a:cubicBezTo>
                  <a:pt x="417" y="175"/>
                  <a:pt x="413" y="170"/>
                  <a:pt x="416" y="165"/>
                </a:cubicBezTo>
                <a:cubicBezTo>
                  <a:pt x="411" y="161"/>
                  <a:pt x="407" y="157"/>
                  <a:pt x="406" y="151"/>
                </a:cubicBezTo>
                <a:cubicBezTo>
                  <a:pt x="405" y="145"/>
                  <a:pt x="405" y="136"/>
                  <a:pt x="412" y="133"/>
                </a:cubicBezTo>
                <a:cubicBezTo>
                  <a:pt x="417" y="131"/>
                  <a:pt x="421" y="128"/>
                  <a:pt x="425" y="125"/>
                </a:cubicBezTo>
                <a:cubicBezTo>
                  <a:pt x="426" y="122"/>
                  <a:pt x="423" y="119"/>
                  <a:pt x="421" y="117"/>
                </a:cubicBezTo>
                <a:cubicBezTo>
                  <a:pt x="411" y="121"/>
                  <a:pt x="411" y="121"/>
                  <a:pt x="411" y="121"/>
                </a:cubicBezTo>
                <a:cubicBezTo>
                  <a:pt x="400" y="123"/>
                  <a:pt x="390" y="127"/>
                  <a:pt x="379" y="128"/>
                </a:cubicBezTo>
                <a:cubicBezTo>
                  <a:pt x="367" y="130"/>
                  <a:pt x="367" y="130"/>
                  <a:pt x="367" y="130"/>
                </a:cubicBezTo>
                <a:cubicBezTo>
                  <a:pt x="343" y="130"/>
                  <a:pt x="321" y="128"/>
                  <a:pt x="299" y="123"/>
                </a:cubicBezTo>
                <a:cubicBezTo>
                  <a:pt x="289" y="122"/>
                  <a:pt x="281" y="117"/>
                  <a:pt x="272" y="115"/>
                </a:cubicBezTo>
                <a:cubicBezTo>
                  <a:pt x="255" y="106"/>
                  <a:pt x="236" y="98"/>
                  <a:pt x="222" y="82"/>
                </a:cubicBezTo>
                <a:cubicBezTo>
                  <a:pt x="220" y="81"/>
                  <a:pt x="220" y="81"/>
                  <a:pt x="220" y="81"/>
                </a:cubicBezTo>
                <a:cubicBezTo>
                  <a:pt x="213" y="89"/>
                  <a:pt x="203" y="95"/>
                  <a:pt x="196" y="102"/>
                </a:cubicBezTo>
                <a:cubicBezTo>
                  <a:pt x="191" y="102"/>
                  <a:pt x="187" y="105"/>
                  <a:pt x="183" y="107"/>
                </a:cubicBezTo>
                <a:cubicBezTo>
                  <a:pt x="170" y="118"/>
                  <a:pt x="151" y="120"/>
                  <a:pt x="134" y="119"/>
                </a:cubicBezTo>
                <a:cubicBezTo>
                  <a:pt x="128" y="117"/>
                  <a:pt x="131" y="125"/>
                  <a:pt x="129" y="128"/>
                </a:cubicBezTo>
                <a:cubicBezTo>
                  <a:pt x="127" y="130"/>
                  <a:pt x="127" y="133"/>
                  <a:pt x="125" y="136"/>
                </a:cubicBezTo>
                <a:cubicBezTo>
                  <a:pt x="119" y="151"/>
                  <a:pt x="107" y="163"/>
                  <a:pt x="95" y="175"/>
                </a:cubicBezTo>
                <a:cubicBezTo>
                  <a:pt x="70" y="193"/>
                  <a:pt x="40" y="207"/>
                  <a:pt x="7" y="201"/>
                </a:cubicBezTo>
                <a:cubicBezTo>
                  <a:pt x="6" y="200"/>
                  <a:pt x="3" y="200"/>
                  <a:pt x="4" y="198"/>
                </a:cubicBezTo>
                <a:cubicBezTo>
                  <a:pt x="8" y="196"/>
                  <a:pt x="12" y="199"/>
                  <a:pt x="17" y="199"/>
                </a:cubicBezTo>
                <a:cubicBezTo>
                  <a:pt x="28" y="199"/>
                  <a:pt x="40" y="199"/>
                  <a:pt x="51" y="195"/>
                </a:cubicBezTo>
                <a:cubicBezTo>
                  <a:pt x="78" y="185"/>
                  <a:pt x="103" y="167"/>
                  <a:pt x="118" y="142"/>
                </a:cubicBezTo>
                <a:cubicBezTo>
                  <a:pt x="120" y="134"/>
                  <a:pt x="128" y="128"/>
                  <a:pt x="126" y="119"/>
                </a:cubicBezTo>
                <a:cubicBezTo>
                  <a:pt x="126" y="118"/>
                  <a:pt x="126" y="118"/>
                  <a:pt x="126" y="118"/>
                </a:cubicBezTo>
                <a:cubicBezTo>
                  <a:pt x="118" y="119"/>
                  <a:pt x="111" y="122"/>
                  <a:pt x="104" y="119"/>
                </a:cubicBezTo>
                <a:cubicBezTo>
                  <a:pt x="102" y="125"/>
                  <a:pt x="96" y="128"/>
                  <a:pt x="95" y="133"/>
                </a:cubicBezTo>
                <a:cubicBezTo>
                  <a:pt x="91" y="143"/>
                  <a:pt x="83" y="151"/>
                  <a:pt x="74" y="158"/>
                </a:cubicBezTo>
                <a:cubicBezTo>
                  <a:pt x="61" y="169"/>
                  <a:pt x="45" y="172"/>
                  <a:pt x="28" y="174"/>
                </a:cubicBezTo>
                <a:cubicBezTo>
                  <a:pt x="23" y="171"/>
                  <a:pt x="19" y="176"/>
                  <a:pt x="14" y="175"/>
                </a:cubicBezTo>
                <a:cubicBezTo>
                  <a:pt x="10" y="175"/>
                  <a:pt x="5" y="176"/>
                  <a:pt x="2" y="174"/>
                </a:cubicBezTo>
                <a:cubicBezTo>
                  <a:pt x="2" y="173"/>
                  <a:pt x="3" y="173"/>
                  <a:pt x="4" y="172"/>
                </a:cubicBezTo>
                <a:cubicBezTo>
                  <a:pt x="10" y="174"/>
                  <a:pt x="16" y="173"/>
                  <a:pt x="22" y="171"/>
                </a:cubicBezTo>
                <a:cubicBezTo>
                  <a:pt x="27" y="168"/>
                  <a:pt x="30" y="164"/>
                  <a:pt x="31" y="159"/>
                </a:cubicBezTo>
                <a:cubicBezTo>
                  <a:pt x="38" y="157"/>
                  <a:pt x="38" y="157"/>
                  <a:pt x="38" y="157"/>
                </a:cubicBezTo>
                <a:cubicBezTo>
                  <a:pt x="41" y="156"/>
                  <a:pt x="43" y="152"/>
                  <a:pt x="44" y="148"/>
                </a:cubicBezTo>
                <a:cubicBezTo>
                  <a:pt x="48" y="149"/>
                  <a:pt x="52" y="151"/>
                  <a:pt x="56" y="150"/>
                </a:cubicBezTo>
                <a:cubicBezTo>
                  <a:pt x="61" y="148"/>
                  <a:pt x="63" y="144"/>
                  <a:pt x="65" y="141"/>
                </a:cubicBezTo>
                <a:cubicBezTo>
                  <a:pt x="70" y="142"/>
                  <a:pt x="75" y="140"/>
                  <a:pt x="79" y="139"/>
                </a:cubicBezTo>
                <a:cubicBezTo>
                  <a:pt x="83" y="137"/>
                  <a:pt x="83" y="133"/>
                  <a:pt x="84" y="129"/>
                </a:cubicBezTo>
                <a:cubicBezTo>
                  <a:pt x="89" y="128"/>
                  <a:pt x="96" y="128"/>
                  <a:pt x="99" y="122"/>
                </a:cubicBezTo>
                <a:cubicBezTo>
                  <a:pt x="101" y="119"/>
                  <a:pt x="99" y="117"/>
                  <a:pt x="100" y="114"/>
                </a:cubicBezTo>
                <a:cubicBezTo>
                  <a:pt x="108" y="118"/>
                  <a:pt x="122" y="119"/>
                  <a:pt x="129" y="113"/>
                </a:cubicBezTo>
                <a:cubicBezTo>
                  <a:pt x="131" y="109"/>
                  <a:pt x="135" y="105"/>
                  <a:pt x="133" y="99"/>
                </a:cubicBezTo>
                <a:cubicBezTo>
                  <a:pt x="133" y="97"/>
                  <a:pt x="131" y="96"/>
                  <a:pt x="132" y="94"/>
                </a:cubicBezTo>
                <a:cubicBezTo>
                  <a:pt x="136" y="94"/>
                  <a:pt x="138" y="92"/>
                  <a:pt x="141" y="91"/>
                </a:cubicBezTo>
                <a:cubicBezTo>
                  <a:pt x="142" y="87"/>
                  <a:pt x="146" y="87"/>
                  <a:pt x="146" y="84"/>
                </a:cubicBezTo>
                <a:cubicBezTo>
                  <a:pt x="148" y="79"/>
                  <a:pt x="144" y="75"/>
                  <a:pt x="142" y="72"/>
                </a:cubicBezTo>
                <a:cubicBezTo>
                  <a:pt x="141" y="69"/>
                  <a:pt x="143" y="64"/>
                  <a:pt x="144" y="61"/>
                </a:cubicBezTo>
                <a:cubicBezTo>
                  <a:pt x="149" y="55"/>
                  <a:pt x="156" y="48"/>
                  <a:pt x="164" y="48"/>
                </a:cubicBezTo>
                <a:cubicBezTo>
                  <a:pt x="168" y="50"/>
                  <a:pt x="173" y="51"/>
                  <a:pt x="174" y="56"/>
                </a:cubicBezTo>
                <a:cubicBezTo>
                  <a:pt x="176" y="61"/>
                  <a:pt x="168" y="62"/>
                  <a:pt x="172" y="66"/>
                </a:cubicBezTo>
                <a:cubicBezTo>
                  <a:pt x="175" y="68"/>
                  <a:pt x="179" y="69"/>
                  <a:pt x="182" y="68"/>
                </a:cubicBezTo>
                <a:cubicBezTo>
                  <a:pt x="188" y="65"/>
                  <a:pt x="190" y="58"/>
                  <a:pt x="190" y="51"/>
                </a:cubicBezTo>
                <a:cubicBezTo>
                  <a:pt x="188" y="43"/>
                  <a:pt x="180" y="38"/>
                  <a:pt x="173" y="34"/>
                </a:cubicBezTo>
                <a:cubicBezTo>
                  <a:pt x="170" y="31"/>
                  <a:pt x="163" y="35"/>
                  <a:pt x="161" y="30"/>
                </a:cubicBezTo>
                <a:cubicBezTo>
                  <a:pt x="120" y="30"/>
                  <a:pt x="120" y="30"/>
                  <a:pt x="120" y="30"/>
                </a:cubicBezTo>
                <a:cubicBezTo>
                  <a:pt x="120" y="31"/>
                  <a:pt x="120" y="31"/>
                  <a:pt x="120" y="31"/>
                </a:cubicBezTo>
                <a:cubicBezTo>
                  <a:pt x="127" y="34"/>
                  <a:pt x="129" y="40"/>
                  <a:pt x="131" y="46"/>
                </a:cubicBezTo>
                <a:cubicBezTo>
                  <a:pt x="132" y="51"/>
                  <a:pt x="127" y="56"/>
                  <a:pt x="131" y="60"/>
                </a:cubicBezTo>
                <a:cubicBezTo>
                  <a:pt x="135" y="68"/>
                  <a:pt x="130" y="75"/>
                  <a:pt x="125" y="81"/>
                </a:cubicBezTo>
                <a:cubicBezTo>
                  <a:pt x="124" y="85"/>
                  <a:pt x="123" y="88"/>
                  <a:pt x="121" y="92"/>
                </a:cubicBezTo>
                <a:cubicBezTo>
                  <a:pt x="116" y="98"/>
                  <a:pt x="109" y="100"/>
                  <a:pt x="101" y="99"/>
                </a:cubicBezTo>
                <a:cubicBezTo>
                  <a:pt x="96" y="105"/>
                  <a:pt x="96" y="105"/>
                  <a:pt x="96" y="105"/>
                </a:cubicBezTo>
                <a:cubicBezTo>
                  <a:pt x="91" y="107"/>
                  <a:pt x="85" y="108"/>
                  <a:pt x="79" y="107"/>
                </a:cubicBezTo>
                <a:cubicBezTo>
                  <a:pt x="76" y="107"/>
                  <a:pt x="74" y="104"/>
                  <a:pt x="72" y="105"/>
                </a:cubicBezTo>
                <a:cubicBezTo>
                  <a:pt x="70" y="111"/>
                  <a:pt x="64" y="115"/>
                  <a:pt x="59" y="118"/>
                </a:cubicBezTo>
                <a:cubicBezTo>
                  <a:pt x="49" y="120"/>
                  <a:pt x="38" y="121"/>
                  <a:pt x="30" y="114"/>
                </a:cubicBezTo>
                <a:cubicBezTo>
                  <a:pt x="27" y="112"/>
                  <a:pt x="26" y="109"/>
                  <a:pt x="22" y="108"/>
                </a:cubicBezTo>
                <a:cubicBezTo>
                  <a:pt x="21" y="109"/>
                  <a:pt x="19" y="110"/>
                  <a:pt x="20" y="112"/>
                </a:cubicBezTo>
                <a:cubicBezTo>
                  <a:pt x="22" y="121"/>
                  <a:pt x="28" y="131"/>
                  <a:pt x="23" y="141"/>
                </a:cubicBezTo>
                <a:cubicBezTo>
                  <a:pt x="21" y="146"/>
                  <a:pt x="17" y="149"/>
                  <a:pt x="12" y="150"/>
                </a:cubicBezTo>
                <a:cubicBezTo>
                  <a:pt x="9" y="149"/>
                  <a:pt x="5" y="152"/>
                  <a:pt x="4" y="148"/>
                </a:cubicBezTo>
                <a:cubicBezTo>
                  <a:pt x="7" y="146"/>
                  <a:pt x="14" y="149"/>
                  <a:pt x="16" y="144"/>
                </a:cubicBezTo>
                <a:cubicBezTo>
                  <a:pt x="13" y="143"/>
                  <a:pt x="8" y="144"/>
                  <a:pt x="4" y="142"/>
                </a:cubicBezTo>
                <a:cubicBezTo>
                  <a:pt x="3" y="141"/>
                  <a:pt x="0" y="141"/>
                  <a:pt x="1" y="139"/>
                </a:cubicBezTo>
                <a:cubicBezTo>
                  <a:pt x="7" y="140"/>
                  <a:pt x="12" y="141"/>
                  <a:pt x="17" y="139"/>
                </a:cubicBezTo>
                <a:cubicBezTo>
                  <a:pt x="19" y="139"/>
                  <a:pt x="20" y="141"/>
                  <a:pt x="21" y="139"/>
                </a:cubicBezTo>
                <a:cubicBezTo>
                  <a:pt x="22" y="138"/>
                  <a:pt x="23" y="135"/>
                  <a:pt x="21" y="134"/>
                </a:cubicBezTo>
                <a:cubicBezTo>
                  <a:pt x="8" y="134"/>
                  <a:pt x="8" y="134"/>
                  <a:pt x="8" y="134"/>
                </a:cubicBezTo>
                <a:cubicBezTo>
                  <a:pt x="6" y="133"/>
                  <a:pt x="2" y="134"/>
                  <a:pt x="3" y="131"/>
                </a:cubicBezTo>
                <a:cubicBezTo>
                  <a:pt x="9" y="130"/>
                  <a:pt x="16" y="134"/>
                  <a:pt x="21" y="130"/>
                </a:cubicBezTo>
                <a:cubicBezTo>
                  <a:pt x="22" y="128"/>
                  <a:pt x="21" y="127"/>
                  <a:pt x="20" y="125"/>
                </a:cubicBezTo>
                <a:cubicBezTo>
                  <a:pt x="14" y="124"/>
                  <a:pt x="7" y="126"/>
                  <a:pt x="3" y="121"/>
                </a:cubicBezTo>
                <a:cubicBezTo>
                  <a:pt x="3" y="120"/>
                  <a:pt x="4" y="120"/>
                  <a:pt x="4" y="120"/>
                </a:cubicBezTo>
                <a:cubicBezTo>
                  <a:pt x="8" y="121"/>
                  <a:pt x="15" y="124"/>
                  <a:pt x="18" y="120"/>
                </a:cubicBezTo>
                <a:cubicBezTo>
                  <a:pt x="17" y="111"/>
                  <a:pt x="7" y="118"/>
                  <a:pt x="4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8" y="111"/>
                  <a:pt x="12" y="114"/>
                  <a:pt x="16" y="112"/>
                </a:cubicBezTo>
                <a:cubicBezTo>
                  <a:pt x="20" y="102"/>
                  <a:pt x="6" y="110"/>
                  <a:pt x="4" y="103"/>
                </a:cubicBezTo>
                <a:cubicBezTo>
                  <a:pt x="4" y="103"/>
                  <a:pt x="5" y="102"/>
                  <a:pt x="5" y="103"/>
                </a:cubicBezTo>
                <a:cubicBezTo>
                  <a:pt x="14" y="104"/>
                  <a:pt x="25" y="106"/>
                  <a:pt x="32" y="99"/>
                </a:cubicBezTo>
                <a:cubicBezTo>
                  <a:pt x="30" y="97"/>
                  <a:pt x="28" y="96"/>
                  <a:pt x="26" y="95"/>
                </a:cubicBezTo>
                <a:cubicBezTo>
                  <a:pt x="23" y="95"/>
                  <a:pt x="25" y="97"/>
                  <a:pt x="24" y="98"/>
                </a:cubicBezTo>
                <a:cubicBezTo>
                  <a:pt x="19" y="101"/>
                  <a:pt x="13" y="100"/>
                  <a:pt x="8" y="100"/>
                </a:cubicBezTo>
                <a:cubicBezTo>
                  <a:pt x="7" y="99"/>
                  <a:pt x="5" y="98"/>
                  <a:pt x="5" y="97"/>
                </a:cubicBezTo>
                <a:cubicBezTo>
                  <a:pt x="10" y="96"/>
                  <a:pt x="16" y="99"/>
                  <a:pt x="21" y="96"/>
                </a:cubicBezTo>
                <a:cubicBezTo>
                  <a:pt x="21" y="95"/>
                  <a:pt x="23" y="95"/>
                  <a:pt x="22" y="94"/>
                </a:cubicBezTo>
                <a:cubicBezTo>
                  <a:pt x="20" y="93"/>
                  <a:pt x="16" y="87"/>
                  <a:pt x="14" y="93"/>
                </a:cubicBezTo>
                <a:cubicBezTo>
                  <a:pt x="11" y="93"/>
                  <a:pt x="8" y="94"/>
                  <a:pt x="5" y="93"/>
                </a:cubicBezTo>
                <a:cubicBezTo>
                  <a:pt x="4" y="88"/>
                  <a:pt x="10" y="91"/>
                  <a:pt x="12" y="90"/>
                </a:cubicBezTo>
                <a:cubicBezTo>
                  <a:pt x="13" y="85"/>
                  <a:pt x="6" y="86"/>
                  <a:pt x="4" y="83"/>
                </a:cubicBezTo>
                <a:cubicBezTo>
                  <a:pt x="4" y="81"/>
                  <a:pt x="3" y="78"/>
                  <a:pt x="6" y="78"/>
                </a:cubicBezTo>
                <a:cubicBezTo>
                  <a:pt x="15" y="87"/>
                  <a:pt x="27" y="93"/>
                  <a:pt x="38" y="98"/>
                </a:cubicBezTo>
                <a:cubicBezTo>
                  <a:pt x="48" y="101"/>
                  <a:pt x="56" y="106"/>
                  <a:pt x="67" y="107"/>
                </a:cubicBezTo>
                <a:cubicBezTo>
                  <a:pt x="69" y="105"/>
                  <a:pt x="69" y="103"/>
                  <a:pt x="68" y="101"/>
                </a:cubicBezTo>
                <a:cubicBezTo>
                  <a:pt x="66" y="96"/>
                  <a:pt x="65" y="91"/>
                  <a:pt x="65" y="85"/>
                </a:cubicBezTo>
                <a:cubicBezTo>
                  <a:pt x="47" y="79"/>
                  <a:pt x="29" y="71"/>
                  <a:pt x="14" y="58"/>
                </a:cubicBezTo>
                <a:cubicBezTo>
                  <a:pt x="10" y="58"/>
                  <a:pt x="9" y="64"/>
                  <a:pt x="5" y="65"/>
                </a:cubicBezTo>
                <a:cubicBezTo>
                  <a:pt x="4" y="65"/>
                  <a:pt x="3" y="64"/>
                  <a:pt x="4" y="63"/>
                </a:cubicBezTo>
                <a:cubicBezTo>
                  <a:pt x="7" y="57"/>
                  <a:pt x="13" y="53"/>
                  <a:pt x="15" y="46"/>
                </a:cubicBezTo>
                <a:cubicBezTo>
                  <a:pt x="17" y="41"/>
                  <a:pt x="21" y="36"/>
                  <a:pt x="20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2" y="27"/>
                  <a:pt x="2" y="27"/>
                  <a:pt x="2" y="27"/>
                </a:cubicBezTo>
                <a:cubicBezTo>
                  <a:pt x="2" y="27"/>
                  <a:pt x="2" y="27"/>
                  <a:pt x="2" y="27"/>
                </a:cubicBezTo>
                <a:cubicBezTo>
                  <a:pt x="2" y="0"/>
                  <a:pt x="2" y="0"/>
                  <a:pt x="2" y="0"/>
                </a:cubicBezTo>
                <a:cubicBezTo>
                  <a:pt x="1524" y="0"/>
                  <a:pt x="1524" y="0"/>
                  <a:pt x="1524" y="0"/>
                </a:cubicBezTo>
                <a:cubicBezTo>
                  <a:pt x="1524" y="30"/>
                  <a:pt x="1524" y="30"/>
                  <a:pt x="1524" y="30"/>
                </a:cubicBezTo>
                <a:close/>
                <a:moveTo>
                  <a:pt x="615" y="153"/>
                </a:moveTo>
                <a:cubicBezTo>
                  <a:pt x="620" y="149"/>
                  <a:pt x="623" y="156"/>
                  <a:pt x="626" y="157"/>
                </a:cubicBezTo>
                <a:cubicBezTo>
                  <a:pt x="632" y="159"/>
                  <a:pt x="638" y="158"/>
                  <a:pt x="641" y="152"/>
                </a:cubicBezTo>
                <a:cubicBezTo>
                  <a:pt x="642" y="147"/>
                  <a:pt x="640" y="142"/>
                  <a:pt x="636" y="139"/>
                </a:cubicBezTo>
                <a:cubicBezTo>
                  <a:pt x="630" y="143"/>
                  <a:pt x="621" y="142"/>
                  <a:pt x="615" y="142"/>
                </a:cubicBezTo>
                <a:cubicBezTo>
                  <a:pt x="608" y="136"/>
                  <a:pt x="608" y="136"/>
                  <a:pt x="608" y="136"/>
                </a:cubicBezTo>
                <a:cubicBezTo>
                  <a:pt x="605" y="138"/>
                  <a:pt x="601" y="139"/>
                  <a:pt x="598" y="142"/>
                </a:cubicBezTo>
                <a:cubicBezTo>
                  <a:pt x="602" y="148"/>
                  <a:pt x="608" y="152"/>
                  <a:pt x="615" y="153"/>
                </a:cubicBezTo>
                <a:close/>
                <a:moveTo>
                  <a:pt x="559" y="167"/>
                </a:moveTo>
                <a:cubicBezTo>
                  <a:pt x="562" y="174"/>
                  <a:pt x="569" y="176"/>
                  <a:pt x="575" y="179"/>
                </a:cubicBezTo>
                <a:cubicBezTo>
                  <a:pt x="574" y="185"/>
                  <a:pt x="579" y="188"/>
                  <a:pt x="583" y="190"/>
                </a:cubicBezTo>
                <a:cubicBezTo>
                  <a:pt x="588" y="196"/>
                  <a:pt x="596" y="193"/>
                  <a:pt x="602" y="191"/>
                </a:cubicBezTo>
                <a:cubicBezTo>
                  <a:pt x="604" y="190"/>
                  <a:pt x="606" y="189"/>
                  <a:pt x="608" y="187"/>
                </a:cubicBezTo>
                <a:cubicBezTo>
                  <a:pt x="611" y="186"/>
                  <a:pt x="612" y="189"/>
                  <a:pt x="615" y="187"/>
                </a:cubicBezTo>
                <a:cubicBezTo>
                  <a:pt x="618" y="185"/>
                  <a:pt x="618" y="181"/>
                  <a:pt x="618" y="177"/>
                </a:cubicBezTo>
                <a:cubicBezTo>
                  <a:pt x="617" y="174"/>
                  <a:pt x="615" y="169"/>
                  <a:pt x="610" y="168"/>
                </a:cubicBezTo>
                <a:cubicBezTo>
                  <a:pt x="606" y="175"/>
                  <a:pt x="598" y="173"/>
                  <a:pt x="592" y="172"/>
                </a:cubicBezTo>
                <a:cubicBezTo>
                  <a:pt x="586" y="171"/>
                  <a:pt x="581" y="166"/>
                  <a:pt x="577" y="163"/>
                </a:cubicBezTo>
                <a:cubicBezTo>
                  <a:pt x="574" y="160"/>
                  <a:pt x="574" y="155"/>
                  <a:pt x="572" y="152"/>
                </a:cubicBezTo>
                <a:cubicBezTo>
                  <a:pt x="562" y="155"/>
                  <a:pt x="562" y="155"/>
                  <a:pt x="562" y="155"/>
                </a:cubicBezTo>
                <a:cubicBezTo>
                  <a:pt x="558" y="158"/>
                  <a:pt x="558" y="163"/>
                  <a:pt x="559" y="167"/>
                </a:cubicBezTo>
                <a:close/>
                <a:moveTo>
                  <a:pt x="505" y="177"/>
                </a:moveTo>
                <a:cubicBezTo>
                  <a:pt x="514" y="186"/>
                  <a:pt x="514" y="186"/>
                  <a:pt x="514" y="186"/>
                </a:cubicBezTo>
                <a:cubicBezTo>
                  <a:pt x="515" y="189"/>
                  <a:pt x="512" y="189"/>
                  <a:pt x="512" y="191"/>
                </a:cubicBezTo>
                <a:cubicBezTo>
                  <a:pt x="512" y="195"/>
                  <a:pt x="512" y="201"/>
                  <a:pt x="516" y="204"/>
                </a:cubicBezTo>
                <a:cubicBezTo>
                  <a:pt x="523" y="209"/>
                  <a:pt x="536" y="213"/>
                  <a:pt x="544" y="206"/>
                </a:cubicBezTo>
                <a:cubicBezTo>
                  <a:pt x="547" y="206"/>
                  <a:pt x="550" y="211"/>
                  <a:pt x="554" y="208"/>
                </a:cubicBezTo>
                <a:cubicBezTo>
                  <a:pt x="556" y="207"/>
                  <a:pt x="558" y="205"/>
                  <a:pt x="559" y="203"/>
                </a:cubicBezTo>
                <a:cubicBezTo>
                  <a:pt x="560" y="199"/>
                  <a:pt x="559" y="196"/>
                  <a:pt x="558" y="192"/>
                </a:cubicBezTo>
                <a:cubicBezTo>
                  <a:pt x="555" y="189"/>
                  <a:pt x="551" y="192"/>
                  <a:pt x="547" y="191"/>
                </a:cubicBezTo>
                <a:cubicBezTo>
                  <a:pt x="537" y="190"/>
                  <a:pt x="529" y="182"/>
                  <a:pt x="525" y="173"/>
                </a:cubicBezTo>
                <a:cubicBezTo>
                  <a:pt x="523" y="169"/>
                  <a:pt x="524" y="163"/>
                  <a:pt x="526" y="159"/>
                </a:cubicBezTo>
                <a:cubicBezTo>
                  <a:pt x="525" y="158"/>
                  <a:pt x="525" y="158"/>
                  <a:pt x="525" y="158"/>
                </a:cubicBezTo>
                <a:cubicBezTo>
                  <a:pt x="520" y="158"/>
                  <a:pt x="514" y="157"/>
                  <a:pt x="509" y="157"/>
                </a:cubicBezTo>
                <a:cubicBezTo>
                  <a:pt x="507" y="164"/>
                  <a:pt x="497" y="169"/>
                  <a:pt x="505" y="177"/>
                </a:cubicBezTo>
                <a:close/>
                <a:moveTo>
                  <a:pt x="458" y="182"/>
                </a:moveTo>
                <a:cubicBezTo>
                  <a:pt x="461" y="188"/>
                  <a:pt x="466" y="195"/>
                  <a:pt x="473" y="196"/>
                </a:cubicBezTo>
                <a:cubicBezTo>
                  <a:pt x="480" y="194"/>
                  <a:pt x="481" y="203"/>
                  <a:pt x="486" y="204"/>
                </a:cubicBezTo>
                <a:cubicBezTo>
                  <a:pt x="489" y="204"/>
                  <a:pt x="493" y="204"/>
                  <a:pt x="494" y="201"/>
                </a:cubicBezTo>
                <a:cubicBezTo>
                  <a:pt x="496" y="197"/>
                  <a:pt x="495" y="191"/>
                  <a:pt x="492" y="187"/>
                </a:cubicBezTo>
                <a:cubicBezTo>
                  <a:pt x="489" y="184"/>
                  <a:pt x="485" y="185"/>
                  <a:pt x="482" y="184"/>
                </a:cubicBezTo>
                <a:cubicBezTo>
                  <a:pt x="475" y="178"/>
                  <a:pt x="471" y="171"/>
                  <a:pt x="473" y="163"/>
                </a:cubicBezTo>
                <a:cubicBezTo>
                  <a:pt x="474" y="158"/>
                  <a:pt x="479" y="157"/>
                  <a:pt x="482" y="154"/>
                </a:cubicBezTo>
                <a:cubicBezTo>
                  <a:pt x="477" y="151"/>
                  <a:pt x="470" y="150"/>
                  <a:pt x="464" y="148"/>
                </a:cubicBezTo>
                <a:cubicBezTo>
                  <a:pt x="461" y="150"/>
                  <a:pt x="459" y="154"/>
                  <a:pt x="459" y="158"/>
                </a:cubicBezTo>
                <a:cubicBezTo>
                  <a:pt x="464" y="166"/>
                  <a:pt x="464" y="166"/>
                  <a:pt x="464" y="166"/>
                </a:cubicBezTo>
                <a:cubicBezTo>
                  <a:pt x="460" y="170"/>
                  <a:pt x="455" y="176"/>
                  <a:pt x="458" y="182"/>
                </a:cubicBezTo>
                <a:close/>
                <a:moveTo>
                  <a:pt x="422" y="133"/>
                </a:moveTo>
                <a:cubicBezTo>
                  <a:pt x="417" y="134"/>
                  <a:pt x="412" y="135"/>
                  <a:pt x="410" y="140"/>
                </a:cubicBezTo>
                <a:cubicBezTo>
                  <a:pt x="408" y="144"/>
                  <a:pt x="409" y="150"/>
                  <a:pt x="411" y="154"/>
                </a:cubicBezTo>
                <a:cubicBezTo>
                  <a:pt x="412" y="159"/>
                  <a:pt x="419" y="161"/>
                  <a:pt x="421" y="165"/>
                </a:cubicBezTo>
                <a:cubicBezTo>
                  <a:pt x="420" y="167"/>
                  <a:pt x="418" y="168"/>
                  <a:pt x="419" y="170"/>
                </a:cubicBezTo>
                <a:cubicBezTo>
                  <a:pt x="419" y="173"/>
                  <a:pt x="421" y="175"/>
                  <a:pt x="423" y="177"/>
                </a:cubicBezTo>
                <a:cubicBezTo>
                  <a:pt x="430" y="180"/>
                  <a:pt x="436" y="177"/>
                  <a:pt x="443" y="175"/>
                </a:cubicBezTo>
                <a:cubicBezTo>
                  <a:pt x="445" y="172"/>
                  <a:pt x="445" y="172"/>
                  <a:pt x="445" y="172"/>
                </a:cubicBezTo>
                <a:cubicBezTo>
                  <a:pt x="446" y="169"/>
                  <a:pt x="447" y="164"/>
                  <a:pt x="445" y="161"/>
                </a:cubicBezTo>
                <a:cubicBezTo>
                  <a:pt x="439" y="161"/>
                  <a:pt x="431" y="161"/>
                  <a:pt x="427" y="156"/>
                </a:cubicBezTo>
                <a:cubicBezTo>
                  <a:pt x="424" y="152"/>
                  <a:pt x="426" y="147"/>
                  <a:pt x="428" y="142"/>
                </a:cubicBezTo>
                <a:cubicBezTo>
                  <a:pt x="430" y="139"/>
                  <a:pt x="435" y="137"/>
                  <a:pt x="438" y="135"/>
                </a:cubicBezTo>
                <a:cubicBezTo>
                  <a:pt x="436" y="131"/>
                  <a:pt x="432" y="128"/>
                  <a:pt x="428" y="127"/>
                </a:cubicBezTo>
                <a:cubicBezTo>
                  <a:pt x="426" y="128"/>
                  <a:pt x="423" y="130"/>
                  <a:pt x="422" y="133"/>
                </a:cubicBezTo>
                <a:close/>
                <a:moveTo>
                  <a:pt x="38" y="161"/>
                </a:moveTo>
                <a:cubicBezTo>
                  <a:pt x="37" y="161"/>
                  <a:pt x="36" y="161"/>
                  <a:pt x="36" y="162"/>
                </a:cubicBezTo>
                <a:cubicBezTo>
                  <a:pt x="36" y="164"/>
                  <a:pt x="40" y="164"/>
                  <a:pt x="40" y="162"/>
                </a:cubicBezTo>
                <a:cubicBezTo>
                  <a:pt x="40" y="161"/>
                  <a:pt x="39" y="160"/>
                  <a:pt x="38" y="161"/>
                </a:cubicBezTo>
                <a:close/>
                <a:moveTo>
                  <a:pt x="70" y="144"/>
                </a:moveTo>
                <a:cubicBezTo>
                  <a:pt x="64" y="144"/>
                  <a:pt x="64" y="152"/>
                  <a:pt x="58" y="152"/>
                </a:cubicBezTo>
                <a:cubicBezTo>
                  <a:pt x="55" y="153"/>
                  <a:pt x="50" y="153"/>
                  <a:pt x="46" y="153"/>
                </a:cubicBezTo>
                <a:cubicBezTo>
                  <a:pt x="45" y="155"/>
                  <a:pt x="43" y="158"/>
                  <a:pt x="42" y="160"/>
                </a:cubicBezTo>
                <a:cubicBezTo>
                  <a:pt x="42" y="162"/>
                  <a:pt x="42" y="162"/>
                  <a:pt x="42" y="162"/>
                </a:cubicBezTo>
                <a:cubicBezTo>
                  <a:pt x="54" y="159"/>
                  <a:pt x="64" y="155"/>
                  <a:pt x="72" y="146"/>
                </a:cubicBezTo>
                <a:cubicBezTo>
                  <a:pt x="72" y="145"/>
                  <a:pt x="71" y="144"/>
                  <a:pt x="70" y="144"/>
                </a:cubicBezTo>
                <a:close/>
                <a:moveTo>
                  <a:pt x="86" y="136"/>
                </a:moveTo>
                <a:cubicBezTo>
                  <a:pt x="84" y="141"/>
                  <a:pt x="79" y="141"/>
                  <a:pt x="76" y="145"/>
                </a:cubicBezTo>
                <a:cubicBezTo>
                  <a:pt x="70" y="158"/>
                  <a:pt x="55" y="161"/>
                  <a:pt x="42" y="166"/>
                </a:cubicBezTo>
                <a:cubicBezTo>
                  <a:pt x="39" y="168"/>
                  <a:pt x="31" y="163"/>
                  <a:pt x="30" y="170"/>
                </a:cubicBezTo>
                <a:cubicBezTo>
                  <a:pt x="32" y="171"/>
                  <a:pt x="36" y="171"/>
                  <a:pt x="38" y="170"/>
                </a:cubicBezTo>
                <a:cubicBezTo>
                  <a:pt x="56" y="165"/>
                  <a:pt x="56" y="165"/>
                  <a:pt x="56" y="165"/>
                </a:cubicBezTo>
                <a:cubicBezTo>
                  <a:pt x="69" y="159"/>
                  <a:pt x="80" y="149"/>
                  <a:pt x="89" y="138"/>
                </a:cubicBezTo>
                <a:cubicBezTo>
                  <a:pt x="90" y="136"/>
                  <a:pt x="91" y="134"/>
                  <a:pt x="91" y="132"/>
                </a:cubicBezTo>
                <a:cubicBezTo>
                  <a:pt x="87" y="129"/>
                  <a:pt x="88" y="135"/>
                  <a:pt x="86" y="136"/>
                </a:cubicBezTo>
                <a:close/>
                <a:moveTo>
                  <a:pt x="34" y="100"/>
                </a:moveTo>
                <a:cubicBezTo>
                  <a:pt x="35" y="106"/>
                  <a:pt x="25" y="103"/>
                  <a:pt x="28" y="108"/>
                </a:cubicBezTo>
                <a:cubicBezTo>
                  <a:pt x="32" y="113"/>
                  <a:pt x="38" y="110"/>
                  <a:pt x="43" y="110"/>
                </a:cubicBezTo>
                <a:cubicBezTo>
                  <a:pt x="44" y="108"/>
                  <a:pt x="47" y="108"/>
                  <a:pt x="48" y="106"/>
                </a:cubicBezTo>
                <a:cubicBezTo>
                  <a:pt x="44" y="104"/>
                  <a:pt x="39" y="101"/>
                  <a:pt x="34" y="100"/>
                </a:cubicBezTo>
                <a:close/>
                <a:moveTo>
                  <a:pt x="53" y="107"/>
                </a:moveTo>
                <a:cubicBezTo>
                  <a:pt x="49" y="110"/>
                  <a:pt x="45" y="115"/>
                  <a:pt x="39" y="114"/>
                </a:cubicBezTo>
                <a:cubicBezTo>
                  <a:pt x="39" y="114"/>
                  <a:pt x="39" y="115"/>
                  <a:pt x="39" y="115"/>
                </a:cubicBezTo>
                <a:cubicBezTo>
                  <a:pt x="42" y="115"/>
                  <a:pt x="45" y="117"/>
                  <a:pt x="48" y="115"/>
                </a:cubicBezTo>
                <a:cubicBezTo>
                  <a:pt x="51" y="113"/>
                  <a:pt x="55" y="113"/>
                  <a:pt x="56" y="109"/>
                </a:cubicBezTo>
                <a:cubicBezTo>
                  <a:pt x="55" y="108"/>
                  <a:pt x="54" y="107"/>
                  <a:pt x="53" y="107"/>
                </a:cubicBezTo>
                <a:close/>
                <a:moveTo>
                  <a:pt x="61" y="110"/>
                </a:moveTo>
                <a:cubicBezTo>
                  <a:pt x="60" y="110"/>
                  <a:pt x="60" y="111"/>
                  <a:pt x="60" y="112"/>
                </a:cubicBezTo>
                <a:cubicBezTo>
                  <a:pt x="61" y="112"/>
                  <a:pt x="62" y="111"/>
                  <a:pt x="63" y="111"/>
                </a:cubicBezTo>
                <a:cubicBezTo>
                  <a:pt x="63" y="111"/>
                  <a:pt x="62" y="110"/>
                  <a:pt x="61" y="110"/>
                </a:cubicBezTo>
                <a:close/>
                <a:moveTo>
                  <a:pt x="247" y="39"/>
                </a:moveTo>
                <a:cubicBezTo>
                  <a:pt x="259" y="52"/>
                  <a:pt x="273" y="60"/>
                  <a:pt x="288" y="66"/>
                </a:cubicBezTo>
                <a:cubicBezTo>
                  <a:pt x="306" y="73"/>
                  <a:pt x="327" y="76"/>
                  <a:pt x="346" y="78"/>
                </a:cubicBezTo>
                <a:cubicBezTo>
                  <a:pt x="353" y="76"/>
                  <a:pt x="360" y="79"/>
                  <a:pt x="367" y="77"/>
                </a:cubicBezTo>
                <a:cubicBezTo>
                  <a:pt x="380" y="75"/>
                  <a:pt x="392" y="71"/>
                  <a:pt x="403" y="65"/>
                </a:cubicBezTo>
                <a:cubicBezTo>
                  <a:pt x="416" y="60"/>
                  <a:pt x="429" y="50"/>
                  <a:pt x="438" y="40"/>
                </a:cubicBezTo>
                <a:cubicBezTo>
                  <a:pt x="439" y="37"/>
                  <a:pt x="444" y="34"/>
                  <a:pt x="442" y="32"/>
                </a:cubicBezTo>
                <a:cubicBezTo>
                  <a:pt x="436" y="33"/>
                  <a:pt x="429" y="28"/>
                  <a:pt x="426" y="34"/>
                </a:cubicBezTo>
                <a:cubicBezTo>
                  <a:pt x="423" y="41"/>
                  <a:pt x="415" y="46"/>
                  <a:pt x="410" y="52"/>
                </a:cubicBezTo>
                <a:cubicBezTo>
                  <a:pt x="395" y="60"/>
                  <a:pt x="379" y="67"/>
                  <a:pt x="362" y="66"/>
                </a:cubicBezTo>
                <a:cubicBezTo>
                  <a:pt x="324" y="69"/>
                  <a:pt x="289" y="55"/>
                  <a:pt x="259" y="37"/>
                </a:cubicBezTo>
                <a:cubicBezTo>
                  <a:pt x="255" y="35"/>
                  <a:pt x="252" y="32"/>
                  <a:pt x="248" y="31"/>
                </a:cubicBezTo>
                <a:cubicBezTo>
                  <a:pt x="246" y="32"/>
                  <a:pt x="247" y="36"/>
                  <a:pt x="244" y="38"/>
                </a:cubicBezTo>
                <a:cubicBezTo>
                  <a:pt x="244" y="39"/>
                  <a:pt x="246" y="39"/>
                  <a:pt x="247" y="39"/>
                </a:cubicBezTo>
                <a:close/>
                <a:moveTo>
                  <a:pt x="246" y="52"/>
                </a:moveTo>
                <a:cubicBezTo>
                  <a:pt x="256" y="65"/>
                  <a:pt x="273" y="73"/>
                  <a:pt x="288" y="82"/>
                </a:cubicBezTo>
                <a:cubicBezTo>
                  <a:pt x="319" y="91"/>
                  <a:pt x="356" y="96"/>
                  <a:pt x="388" y="87"/>
                </a:cubicBezTo>
                <a:cubicBezTo>
                  <a:pt x="399" y="83"/>
                  <a:pt x="411" y="80"/>
                  <a:pt x="420" y="73"/>
                </a:cubicBezTo>
                <a:cubicBezTo>
                  <a:pt x="427" y="67"/>
                  <a:pt x="434" y="64"/>
                  <a:pt x="440" y="59"/>
                </a:cubicBezTo>
                <a:cubicBezTo>
                  <a:pt x="448" y="51"/>
                  <a:pt x="454" y="40"/>
                  <a:pt x="464" y="33"/>
                </a:cubicBezTo>
                <a:cubicBezTo>
                  <a:pt x="464" y="32"/>
                  <a:pt x="464" y="32"/>
                  <a:pt x="464" y="32"/>
                </a:cubicBezTo>
                <a:cubicBezTo>
                  <a:pt x="459" y="32"/>
                  <a:pt x="453" y="30"/>
                  <a:pt x="449" y="33"/>
                </a:cubicBezTo>
                <a:cubicBezTo>
                  <a:pt x="438" y="49"/>
                  <a:pt x="420" y="61"/>
                  <a:pt x="403" y="69"/>
                </a:cubicBezTo>
                <a:cubicBezTo>
                  <a:pt x="390" y="77"/>
                  <a:pt x="374" y="79"/>
                  <a:pt x="359" y="80"/>
                </a:cubicBezTo>
                <a:cubicBezTo>
                  <a:pt x="335" y="81"/>
                  <a:pt x="310" y="77"/>
                  <a:pt x="288" y="69"/>
                </a:cubicBezTo>
                <a:cubicBezTo>
                  <a:pt x="280" y="66"/>
                  <a:pt x="273" y="62"/>
                  <a:pt x="265" y="58"/>
                </a:cubicBezTo>
                <a:cubicBezTo>
                  <a:pt x="258" y="53"/>
                  <a:pt x="252" y="49"/>
                  <a:pt x="245" y="43"/>
                </a:cubicBezTo>
                <a:cubicBezTo>
                  <a:pt x="244" y="43"/>
                  <a:pt x="244" y="43"/>
                  <a:pt x="244" y="43"/>
                </a:cubicBezTo>
                <a:cubicBezTo>
                  <a:pt x="244" y="46"/>
                  <a:pt x="240" y="51"/>
                  <a:pt x="246" y="52"/>
                </a:cubicBezTo>
                <a:close/>
                <a:moveTo>
                  <a:pt x="256" y="31"/>
                </a:moveTo>
                <a:cubicBezTo>
                  <a:pt x="256" y="32"/>
                  <a:pt x="256" y="32"/>
                  <a:pt x="256" y="32"/>
                </a:cubicBezTo>
                <a:cubicBezTo>
                  <a:pt x="265" y="38"/>
                  <a:pt x="265" y="38"/>
                  <a:pt x="265" y="38"/>
                </a:cubicBezTo>
                <a:cubicBezTo>
                  <a:pt x="279" y="44"/>
                  <a:pt x="291" y="51"/>
                  <a:pt x="305" y="56"/>
                </a:cubicBezTo>
                <a:cubicBezTo>
                  <a:pt x="327" y="63"/>
                  <a:pt x="355" y="66"/>
                  <a:pt x="379" y="61"/>
                </a:cubicBezTo>
                <a:cubicBezTo>
                  <a:pt x="391" y="57"/>
                  <a:pt x="403" y="55"/>
                  <a:pt x="412" y="45"/>
                </a:cubicBezTo>
                <a:cubicBezTo>
                  <a:pt x="415" y="40"/>
                  <a:pt x="422" y="38"/>
                  <a:pt x="422" y="32"/>
                </a:cubicBezTo>
                <a:cubicBezTo>
                  <a:pt x="416" y="32"/>
                  <a:pt x="409" y="30"/>
                  <a:pt x="403" y="32"/>
                </a:cubicBezTo>
                <a:cubicBezTo>
                  <a:pt x="400" y="38"/>
                  <a:pt x="394" y="39"/>
                  <a:pt x="388" y="43"/>
                </a:cubicBezTo>
                <a:cubicBezTo>
                  <a:pt x="380" y="45"/>
                  <a:pt x="373" y="49"/>
                  <a:pt x="365" y="50"/>
                </a:cubicBezTo>
                <a:cubicBezTo>
                  <a:pt x="334" y="56"/>
                  <a:pt x="300" y="48"/>
                  <a:pt x="275" y="30"/>
                </a:cubicBezTo>
                <a:cubicBezTo>
                  <a:pt x="262" y="30"/>
                  <a:pt x="262" y="30"/>
                  <a:pt x="262" y="30"/>
                </a:cubicBezTo>
                <a:cubicBezTo>
                  <a:pt x="260" y="30"/>
                  <a:pt x="258" y="31"/>
                  <a:pt x="256" y="31"/>
                </a:cubicBezTo>
                <a:close/>
                <a:moveTo>
                  <a:pt x="297" y="30"/>
                </a:moveTo>
                <a:cubicBezTo>
                  <a:pt x="292" y="30"/>
                  <a:pt x="288" y="31"/>
                  <a:pt x="284" y="31"/>
                </a:cubicBezTo>
                <a:cubicBezTo>
                  <a:pt x="284" y="32"/>
                  <a:pt x="284" y="32"/>
                  <a:pt x="284" y="32"/>
                </a:cubicBezTo>
                <a:cubicBezTo>
                  <a:pt x="300" y="43"/>
                  <a:pt x="321" y="48"/>
                  <a:pt x="342" y="49"/>
                </a:cubicBezTo>
                <a:cubicBezTo>
                  <a:pt x="362" y="49"/>
                  <a:pt x="381" y="45"/>
                  <a:pt x="396" y="34"/>
                </a:cubicBezTo>
                <a:cubicBezTo>
                  <a:pt x="396" y="32"/>
                  <a:pt x="395" y="31"/>
                  <a:pt x="394" y="31"/>
                </a:cubicBezTo>
                <a:cubicBezTo>
                  <a:pt x="371" y="31"/>
                  <a:pt x="371" y="31"/>
                  <a:pt x="371" y="31"/>
                </a:cubicBezTo>
                <a:cubicBezTo>
                  <a:pt x="355" y="40"/>
                  <a:pt x="329" y="42"/>
                  <a:pt x="312" y="33"/>
                </a:cubicBezTo>
                <a:cubicBezTo>
                  <a:pt x="309" y="31"/>
                  <a:pt x="305" y="30"/>
                  <a:pt x="301" y="30"/>
                </a:cubicBezTo>
                <a:lnTo>
                  <a:pt x="297" y="30"/>
                </a:lnTo>
                <a:close/>
                <a:moveTo>
                  <a:pt x="361" y="32"/>
                </a:moveTo>
                <a:cubicBezTo>
                  <a:pt x="347" y="30"/>
                  <a:pt x="333" y="30"/>
                  <a:pt x="318" y="31"/>
                </a:cubicBezTo>
                <a:cubicBezTo>
                  <a:pt x="317" y="32"/>
                  <a:pt x="317" y="32"/>
                  <a:pt x="317" y="32"/>
                </a:cubicBezTo>
                <a:cubicBezTo>
                  <a:pt x="327" y="37"/>
                  <a:pt x="341" y="35"/>
                  <a:pt x="351" y="35"/>
                </a:cubicBezTo>
                <a:cubicBezTo>
                  <a:pt x="355" y="34"/>
                  <a:pt x="358" y="33"/>
                  <a:pt x="361" y="32"/>
                </a:cubicBezTo>
                <a:close/>
                <a:moveTo>
                  <a:pt x="594" y="33"/>
                </a:moveTo>
                <a:cubicBezTo>
                  <a:pt x="590" y="32"/>
                  <a:pt x="586" y="31"/>
                  <a:pt x="583" y="34"/>
                </a:cubicBezTo>
                <a:cubicBezTo>
                  <a:pt x="587" y="40"/>
                  <a:pt x="594" y="44"/>
                  <a:pt x="599" y="49"/>
                </a:cubicBezTo>
                <a:cubicBezTo>
                  <a:pt x="603" y="49"/>
                  <a:pt x="602" y="45"/>
                  <a:pt x="604" y="43"/>
                </a:cubicBezTo>
                <a:cubicBezTo>
                  <a:pt x="601" y="39"/>
                  <a:pt x="597" y="36"/>
                  <a:pt x="594" y="33"/>
                </a:cubicBezTo>
                <a:close/>
                <a:moveTo>
                  <a:pt x="606" y="39"/>
                </a:moveTo>
                <a:cubicBezTo>
                  <a:pt x="609" y="37"/>
                  <a:pt x="611" y="36"/>
                  <a:pt x="613" y="34"/>
                </a:cubicBezTo>
                <a:cubicBezTo>
                  <a:pt x="610" y="32"/>
                  <a:pt x="605" y="31"/>
                  <a:pt x="602" y="33"/>
                </a:cubicBezTo>
                <a:cubicBezTo>
                  <a:pt x="601" y="36"/>
                  <a:pt x="605" y="37"/>
                  <a:pt x="606" y="39"/>
                </a:cubicBezTo>
                <a:close/>
                <a:moveTo>
                  <a:pt x="600" y="54"/>
                </a:moveTo>
                <a:cubicBezTo>
                  <a:pt x="591" y="48"/>
                  <a:pt x="583" y="41"/>
                  <a:pt x="577" y="33"/>
                </a:cubicBezTo>
                <a:cubicBezTo>
                  <a:pt x="571" y="32"/>
                  <a:pt x="564" y="31"/>
                  <a:pt x="559" y="33"/>
                </a:cubicBezTo>
                <a:cubicBezTo>
                  <a:pt x="559" y="34"/>
                  <a:pt x="559" y="34"/>
                  <a:pt x="559" y="34"/>
                </a:cubicBezTo>
                <a:cubicBezTo>
                  <a:pt x="570" y="41"/>
                  <a:pt x="580" y="49"/>
                  <a:pt x="589" y="57"/>
                </a:cubicBezTo>
                <a:cubicBezTo>
                  <a:pt x="593" y="58"/>
                  <a:pt x="598" y="60"/>
                  <a:pt x="600" y="56"/>
                </a:cubicBezTo>
                <a:lnTo>
                  <a:pt x="600" y="54"/>
                </a:lnTo>
                <a:close/>
                <a:moveTo>
                  <a:pt x="637" y="65"/>
                </a:moveTo>
                <a:cubicBezTo>
                  <a:pt x="639" y="64"/>
                  <a:pt x="642" y="64"/>
                  <a:pt x="643" y="61"/>
                </a:cubicBezTo>
                <a:cubicBezTo>
                  <a:pt x="644" y="58"/>
                  <a:pt x="643" y="54"/>
                  <a:pt x="641" y="52"/>
                </a:cubicBezTo>
                <a:cubicBezTo>
                  <a:pt x="638" y="49"/>
                  <a:pt x="635" y="51"/>
                  <a:pt x="632" y="52"/>
                </a:cubicBezTo>
                <a:cubicBezTo>
                  <a:pt x="625" y="56"/>
                  <a:pt x="629" y="64"/>
                  <a:pt x="626" y="69"/>
                </a:cubicBezTo>
                <a:cubicBezTo>
                  <a:pt x="639" y="87"/>
                  <a:pt x="662" y="90"/>
                  <a:pt x="681" y="96"/>
                </a:cubicBezTo>
                <a:cubicBezTo>
                  <a:pt x="697" y="98"/>
                  <a:pt x="716" y="98"/>
                  <a:pt x="732" y="93"/>
                </a:cubicBezTo>
                <a:cubicBezTo>
                  <a:pt x="738" y="92"/>
                  <a:pt x="742" y="88"/>
                  <a:pt x="747" y="86"/>
                </a:cubicBezTo>
                <a:cubicBezTo>
                  <a:pt x="768" y="77"/>
                  <a:pt x="783" y="58"/>
                  <a:pt x="790" y="38"/>
                </a:cubicBezTo>
                <a:cubicBezTo>
                  <a:pt x="790" y="36"/>
                  <a:pt x="790" y="32"/>
                  <a:pt x="787" y="32"/>
                </a:cubicBezTo>
                <a:cubicBezTo>
                  <a:pt x="784" y="33"/>
                  <a:pt x="779" y="31"/>
                  <a:pt x="779" y="36"/>
                </a:cubicBezTo>
                <a:cubicBezTo>
                  <a:pt x="772" y="57"/>
                  <a:pt x="752" y="79"/>
                  <a:pt x="728" y="83"/>
                </a:cubicBezTo>
                <a:cubicBezTo>
                  <a:pt x="720" y="87"/>
                  <a:pt x="710" y="86"/>
                  <a:pt x="702" y="88"/>
                </a:cubicBezTo>
                <a:cubicBezTo>
                  <a:pt x="685" y="89"/>
                  <a:pt x="669" y="84"/>
                  <a:pt x="655" y="79"/>
                </a:cubicBezTo>
                <a:cubicBezTo>
                  <a:pt x="647" y="81"/>
                  <a:pt x="641" y="76"/>
                  <a:pt x="636" y="71"/>
                </a:cubicBezTo>
                <a:cubicBezTo>
                  <a:pt x="635" y="69"/>
                  <a:pt x="636" y="67"/>
                  <a:pt x="637" y="65"/>
                </a:cubicBezTo>
                <a:close/>
                <a:moveTo>
                  <a:pt x="624" y="75"/>
                </a:moveTo>
                <a:cubicBezTo>
                  <a:pt x="623" y="76"/>
                  <a:pt x="620" y="77"/>
                  <a:pt x="621" y="79"/>
                </a:cubicBezTo>
                <a:cubicBezTo>
                  <a:pt x="623" y="89"/>
                  <a:pt x="634" y="93"/>
                  <a:pt x="641" y="98"/>
                </a:cubicBezTo>
                <a:cubicBezTo>
                  <a:pt x="669" y="112"/>
                  <a:pt x="707" y="116"/>
                  <a:pt x="737" y="105"/>
                </a:cubicBezTo>
                <a:cubicBezTo>
                  <a:pt x="754" y="96"/>
                  <a:pt x="773" y="88"/>
                  <a:pt x="787" y="72"/>
                </a:cubicBezTo>
                <a:cubicBezTo>
                  <a:pt x="795" y="60"/>
                  <a:pt x="803" y="49"/>
                  <a:pt x="806" y="35"/>
                </a:cubicBezTo>
                <a:cubicBezTo>
                  <a:pt x="804" y="31"/>
                  <a:pt x="799" y="33"/>
                  <a:pt x="795" y="33"/>
                </a:cubicBezTo>
                <a:cubicBezTo>
                  <a:pt x="794" y="34"/>
                  <a:pt x="795" y="37"/>
                  <a:pt x="794" y="39"/>
                </a:cubicBezTo>
                <a:cubicBezTo>
                  <a:pt x="786" y="68"/>
                  <a:pt x="756" y="90"/>
                  <a:pt x="728" y="98"/>
                </a:cubicBezTo>
                <a:cubicBezTo>
                  <a:pt x="712" y="102"/>
                  <a:pt x="694" y="102"/>
                  <a:pt x="677" y="99"/>
                </a:cubicBezTo>
                <a:cubicBezTo>
                  <a:pt x="659" y="93"/>
                  <a:pt x="639" y="89"/>
                  <a:pt x="624" y="75"/>
                </a:cubicBezTo>
                <a:close/>
                <a:moveTo>
                  <a:pt x="665" y="79"/>
                </a:moveTo>
                <a:cubicBezTo>
                  <a:pt x="693" y="89"/>
                  <a:pt x="727" y="85"/>
                  <a:pt x="751" y="69"/>
                </a:cubicBezTo>
                <a:cubicBezTo>
                  <a:pt x="760" y="59"/>
                  <a:pt x="772" y="49"/>
                  <a:pt x="774" y="36"/>
                </a:cubicBezTo>
                <a:cubicBezTo>
                  <a:pt x="776" y="32"/>
                  <a:pt x="771" y="33"/>
                  <a:pt x="768" y="32"/>
                </a:cubicBezTo>
                <a:cubicBezTo>
                  <a:pt x="765" y="32"/>
                  <a:pt x="765" y="32"/>
                  <a:pt x="765" y="32"/>
                </a:cubicBezTo>
                <a:cubicBezTo>
                  <a:pt x="757" y="52"/>
                  <a:pt x="738" y="65"/>
                  <a:pt x="719" y="71"/>
                </a:cubicBezTo>
                <a:cubicBezTo>
                  <a:pt x="710" y="72"/>
                  <a:pt x="703" y="75"/>
                  <a:pt x="694" y="73"/>
                </a:cubicBezTo>
                <a:cubicBezTo>
                  <a:pt x="689" y="74"/>
                  <a:pt x="683" y="73"/>
                  <a:pt x="677" y="72"/>
                </a:cubicBezTo>
                <a:cubicBezTo>
                  <a:pt x="674" y="70"/>
                  <a:pt x="670" y="70"/>
                  <a:pt x="666" y="69"/>
                </a:cubicBezTo>
                <a:cubicBezTo>
                  <a:pt x="666" y="73"/>
                  <a:pt x="660" y="76"/>
                  <a:pt x="665" y="79"/>
                </a:cubicBezTo>
                <a:close/>
                <a:moveTo>
                  <a:pt x="718" y="67"/>
                </a:moveTo>
                <a:cubicBezTo>
                  <a:pt x="725" y="65"/>
                  <a:pt x="725" y="65"/>
                  <a:pt x="725" y="65"/>
                </a:cubicBezTo>
                <a:cubicBezTo>
                  <a:pt x="739" y="59"/>
                  <a:pt x="754" y="49"/>
                  <a:pt x="760" y="34"/>
                </a:cubicBezTo>
                <a:cubicBezTo>
                  <a:pt x="757" y="31"/>
                  <a:pt x="752" y="33"/>
                  <a:pt x="748" y="33"/>
                </a:cubicBezTo>
                <a:cubicBezTo>
                  <a:pt x="740" y="52"/>
                  <a:pt x="719" y="57"/>
                  <a:pt x="701" y="61"/>
                </a:cubicBezTo>
                <a:cubicBezTo>
                  <a:pt x="689" y="61"/>
                  <a:pt x="679" y="60"/>
                  <a:pt x="670" y="56"/>
                </a:cubicBezTo>
                <a:cubicBezTo>
                  <a:pt x="668" y="58"/>
                  <a:pt x="667" y="61"/>
                  <a:pt x="665" y="63"/>
                </a:cubicBezTo>
                <a:cubicBezTo>
                  <a:pt x="680" y="72"/>
                  <a:pt x="701" y="72"/>
                  <a:pt x="718" y="67"/>
                </a:cubicBezTo>
                <a:close/>
                <a:moveTo>
                  <a:pt x="669" y="51"/>
                </a:moveTo>
                <a:cubicBezTo>
                  <a:pt x="690" y="63"/>
                  <a:pt x="718" y="56"/>
                  <a:pt x="736" y="44"/>
                </a:cubicBezTo>
                <a:cubicBezTo>
                  <a:pt x="738" y="40"/>
                  <a:pt x="742" y="37"/>
                  <a:pt x="741" y="34"/>
                </a:cubicBezTo>
                <a:cubicBezTo>
                  <a:pt x="737" y="32"/>
                  <a:pt x="734" y="32"/>
                  <a:pt x="730" y="33"/>
                </a:cubicBezTo>
                <a:cubicBezTo>
                  <a:pt x="722" y="45"/>
                  <a:pt x="707" y="48"/>
                  <a:pt x="693" y="49"/>
                </a:cubicBezTo>
                <a:cubicBezTo>
                  <a:pt x="685" y="49"/>
                  <a:pt x="675" y="49"/>
                  <a:pt x="669" y="44"/>
                </a:cubicBezTo>
                <a:cubicBezTo>
                  <a:pt x="667" y="44"/>
                  <a:pt x="667" y="44"/>
                  <a:pt x="667" y="44"/>
                </a:cubicBezTo>
                <a:lnTo>
                  <a:pt x="669" y="51"/>
                </a:lnTo>
                <a:close/>
                <a:moveTo>
                  <a:pt x="668" y="39"/>
                </a:moveTo>
                <a:cubicBezTo>
                  <a:pt x="682" y="49"/>
                  <a:pt x="702" y="46"/>
                  <a:pt x="717" y="40"/>
                </a:cubicBezTo>
                <a:cubicBezTo>
                  <a:pt x="719" y="38"/>
                  <a:pt x="722" y="37"/>
                  <a:pt x="724" y="34"/>
                </a:cubicBezTo>
                <a:cubicBezTo>
                  <a:pt x="724" y="33"/>
                  <a:pt x="724" y="33"/>
                  <a:pt x="724" y="33"/>
                </a:cubicBezTo>
                <a:cubicBezTo>
                  <a:pt x="713" y="32"/>
                  <a:pt x="713" y="32"/>
                  <a:pt x="713" y="32"/>
                </a:cubicBezTo>
                <a:cubicBezTo>
                  <a:pt x="707" y="37"/>
                  <a:pt x="700" y="37"/>
                  <a:pt x="692" y="38"/>
                </a:cubicBezTo>
                <a:cubicBezTo>
                  <a:pt x="684" y="38"/>
                  <a:pt x="676" y="35"/>
                  <a:pt x="669" y="32"/>
                </a:cubicBezTo>
                <a:cubicBezTo>
                  <a:pt x="658" y="33"/>
                  <a:pt x="658" y="33"/>
                  <a:pt x="658" y="33"/>
                </a:cubicBezTo>
                <a:cubicBezTo>
                  <a:pt x="660" y="36"/>
                  <a:pt x="663" y="39"/>
                  <a:pt x="668" y="39"/>
                </a:cubicBezTo>
                <a:close/>
                <a:moveTo>
                  <a:pt x="694" y="34"/>
                </a:moveTo>
                <a:cubicBezTo>
                  <a:pt x="693" y="32"/>
                  <a:pt x="689" y="32"/>
                  <a:pt x="687" y="33"/>
                </a:cubicBezTo>
                <a:cubicBezTo>
                  <a:pt x="689" y="33"/>
                  <a:pt x="692" y="35"/>
                  <a:pt x="694" y="34"/>
                </a:cubicBezTo>
                <a:close/>
                <a:moveTo>
                  <a:pt x="766" y="127"/>
                </a:moveTo>
                <a:cubicBezTo>
                  <a:pt x="778" y="137"/>
                  <a:pt x="791" y="146"/>
                  <a:pt x="805" y="152"/>
                </a:cubicBezTo>
                <a:cubicBezTo>
                  <a:pt x="808" y="152"/>
                  <a:pt x="810" y="154"/>
                  <a:pt x="812" y="154"/>
                </a:cubicBezTo>
                <a:cubicBezTo>
                  <a:pt x="814" y="152"/>
                  <a:pt x="816" y="150"/>
                  <a:pt x="817" y="148"/>
                </a:cubicBezTo>
                <a:cubicBezTo>
                  <a:pt x="800" y="143"/>
                  <a:pt x="785" y="131"/>
                  <a:pt x="770" y="121"/>
                </a:cubicBezTo>
                <a:cubicBezTo>
                  <a:pt x="767" y="121"/>
                  <a:pt x="765" y="123"/>
                  <a:pt x="764" y="124"/>
                </a:cubicBezTo>
                <a:lnTo>
                  <a:pt x="766" y="127"/>
                </a:lnTo>
                <a:close/>
                <a:moveTo>
                  <a:pt x="760" y="126"/>
                </a:moveTo>
                <a:cubicBezTo>
                  <a:pt x="758" y="126"/>
                  <a:pt x="756" y="126"/>
                  <a:pt x="755" y="127"/>
                </a:cubicBezTo>
                <a:cubicBezTo>
                  <a:pt x="760" y="136"/>
                  <a:pt x="769" y="140"/>
                  <a:pt x="776" y="148"/>
                </a:cubicBezTo>
                <a:cubicBezTo>
                  <a:pt x="787" y="154"/>
                  <a:pt x="798" y="163"/>
                  <a:pt x="812" y="164"/>
                </a:cubicBezTo>
                <a:cubicBezTo>
                  <a:pt x="812" y="157"/>
                  <a:pt x="812" y="157"/>
                  <a:pt x="812" y="157"/>
                </a:cubicBezTo>
                <a:cubicBezTo>
                  <a:pt x="796" y="156"/>
                  <a:pt x="785" y="144"/>
                  <a:pt x="771" y="136"/>
                </a:cubicBezTo>
                <a:lnTo>
                  <a:pt x="760" y="126"/>
                </a:lnTo>
                <a:close/>
                <a:moveTo>
                  <a:pt x="774" y="120"/>
                </a:moveTo>
                <a:cubicBezTo>
                  <a:pt x="792" y="133"/>
                  <a:pt x="810" y="146"/>
                  <a:pt x="833" y="148"/>
                </a:cubicBezTo>
                <a:cubicBezTo>
                  <a:pt x="837" y="148"/>
                  <a:pt x="841" y="147"/>
                  <a:pt x="844" y="148"/>
                </a:cubicBezTo>
                <a:cubicBezTo>
                  <a:pt x="846" y="147"/>
                  <a:pt x="848" y="144"/>
                  <a:pt x="848" y="142"/>
                </a:cubicBezTo>
                <a:cubicBezTo>
                  <a:pt x="845" y="142"/>
                  <a:pt x="842" y="142"/>
                  <a:pt x="839" y="142"/>
                </a:cubicBezTo>
                <a:cubicBezTo>
                  <a:pt x="816" y="139"/>
                  <a:pt x="798" y="126"/>
                  <a:pt x="779" y="116"/>
                </a:cubicBezTo>
                <a:cubicBezTo>
                  <a:pt x="777" y="117"/>
                  <a:pt x="773" y="117"/>
                  <a:pt x="774" y="120"/>
                </a:cubicBezTo>
                <a:close/>
                <a:moveTo>
                  <a:pt x="833" y="153"/>
                </a:moveTo>
                <a:cubicBezTo>
                  <a:pt x="835" y="153"/>
                  <a:pt x="835" y="153"/>
                  <a:pt x="835" y="153"/>
                </a:cubicBezTo>
                <a:cubicBezTo>
                  <a:pt x="835" y="152"/>
                  <a:pt x="833" y="151"/>
                  <a:pt x="833" y="153"/>
                </a:cubicBezTo>
                <a:close/>
                <a:moveTo>
                  <a:pt x="803" y="126"/>
                </a:moveTo>
                <a:cubicBezTo>
                  <a:pt x="812" y="128"/>
                  <a:pt x="820" y="135"/>
                  <a:pt x="829" y="136"/>
                </a:cubicBezTo>
                <a:cubicBezTo>
                  <a:pt x="835" y="138"/>
                  <a:pt x="844" y="139"/>
                  <a:pt x="850" y="138"/>
                </a:cubicBezTo>
                <a:cubicBezTo>
                  <a:pt x="851" y="134"/>
                  <a:pt x="851" y="134"/>
                  <a:pt x="851" y="134"/>
                </a:cubicBezTo>
                <a:cubicBezTo>
                  <a:pt x="849" y="130"/>
                  <a:pt x="844" y="132"/>
                  <a:pt x="841" y="130"/>
                </a:cubicBezTo>
                <a:cubicBezTo>
                  <a:pt x="830" y="129"/>
                  <a:pt x="820" y="124"/>
                  <a:pt x="810" y="119"/>
                </a:cubicBezTo>
                <a:cubicBezTo>
                  <a:pt x="804" y="116"/>
                  <a:pt x="798" y="111"/>
                  <a:pt x="792" y="107"/>
                </a:cubicBezTo>
                <a:cubicBezTo>
                  <a:pt x="789" y="109"/>
                  <a:pt x="786" y="111"/>
                  <a:pt x="784" y="113"/>
                </a:cubicBezTo>
                <a:cubicBezTo>
                  <a:pt x="789" y="119"/>
                  <a:pt x="797" y="121"/>
                  <a:pt x="803" y="126"/>
                </a:cubicBezTo>
                <a:close/>
                <a:moveTo>
                  <a:pt x="799" y="108"/>
                </a:moveTo>
                <a:cubicBezTo>
                  <a:pt x="814" y="118"/>
                  <a:pt x="830" y="127"/>
                  <a:pt x="849" y="128"/>
                </a:cubicBezTo>
                <a:cubicBezTo>
                  <a:pt x="850" y="126"/>
                  <a:pt x="850" y="126"/>
                  <a:pt x="850" y="126"/>
                </a:cubicBezTo>
                <a:cubicBezTo>
                  <a:pt x="849" y="123"/>
                  <a:pt x="848" y="121"/>
                  <a:pt x="846" y="119"/>
                </a:cubicBezTo>
                <a:cubicBezTo>
                  <a:pt x="831" y="117"/>
                  <a:pt x="819" y="108"/>
                  <a:pt x="806" y="100"/>
                </a:cubicBezTo>
                <a:cubicBezTo>
                  <a:pt x="805" y="99"/>
                  <a:pt x="805" y="96"/>
                  <a:pt x="803" y="97"/>
                </a:cubicBezTo>
                <a:cubicBezTo>
                  <a:pt x="801" y="101"/>
                  <a:pt x="792" y="104"/>
                  <a:pt x="799" y="108"/>
                </a:cubicBezTo>
                <a:close/>
                <a:moveTo>
                  <a:pt x="844" y="115"/>
                </a:moveTo>
                <a:cubicBezTo>
                  <a:pt x="844" y="108"/>
                  <a:pt x="844" y="108"/>
                  <a:pt x="844" y="108"/>
                </a:cubicBezTo>
                <a:cubicBezTo>
                  <a:pt x="831" y="106"/>
                  <a:pt x="823" y="94"/>
                  <a:pt x="812" y="89"/>
                </a:cubicBezTo>
                <a:cubicBezTo>
                  <a:pt x="810" y="91"/>
                  <a:pt x="807" y="93"/>
                  <a:pt x="807" y="96"/>
                </a:cubicBezTo>
                <a:cubicBezTo>
                  <a:pt x="819" y="103"/>
                  <a:pt x="830" y="113"/>
                  <a:pt x="844" y="115"/>
                </a:cubicBezTo>
                <a:close/>
                <a:moveTo>
                  <a:pt x="837" y="101"/>
                </a:moveTo>
                <a:cubicBezTo>
                  <a:pt x="840" y="104"/>
                  <a:pt x="844" y="103"/>
                  <a:pt x="845" y="106"/>
                </a:cubicBezTo>
                <a:cubicBezTo>
                  <a:pt x="848" y="106"/>
                  <a:pt x="852" y="104"/>
                  <a:pt x="855" y="105"/>
                </a:cubicBezTo>
                <a:cubicBezTo>
                  <a:pt x="860" y="113"/>
                  <a:pt x="867" y="124"/>
                  <a:pt x="879" y="123"/>
                </a:cubicBezTo>
                <a:cubicBezTo>
                  <a:pt x="885" y="121"/>
                  <a:pt x="892" y="121"/>
                  <a:pt x="897" y="115"/>
                </a:cubicBezTo>
                <a:cubicBezTo>
                  <a:pt x="891" y="113"/>
                  <a:pt x="882" y="113"/>
                  <a:pt x="875" y="112"/>
                </a:cubicBezTo>
                <a:cubicBezTo>
                  <a:pt x="864" y="107"/>
                  <a:pt x="852" y="105"/>
                  <a:pt x="842" y="98"/>
                </a:cubicBezTo>
                <a:cubicBezTo>
                  <a:pt x="834" y="93"/>
                  <a:pt x="825" y="89"/>
                  <a:pt x="818" y="82"/>
                </a:cubicBezTo>
                <a:cubicBezTo>
                  <a:pt x="816" y="82"/>
                  <a:pt x="815" y="83"/>
                  <a:pt x="815" y="85"/>
                </a:cubicBezTo>
                <a:cubicBezTo>
                  <a:pt x="821" y="92"/>
                  <a:pt x="830" y="96"/>
                  <a:pt x="837" y="101"/>
                </a:cubicBezTo>
                <a:close/>
                <a:moveTo>
                  <a:pt x="861" y="103"/>
                </a:moveTo>
                <a:cubicBezTo>
                  <a:pt x="872" y="108"/>
                  <a:pt x="886" y="111"/>
                  <a:pt x="900" y="110"/>
                </a:cubicBezTo>
                <a:cubicBezTo>
                  <a:pt x="900" y="109"/>
                  <a:pt x="900" y="109"/>
                  <a:pt x="900" y="109"/>
                </a:cubicBezTo>
                <a:cubicBezTo>
                  <a:pt x="895" y="103"/>
                  <a:pt x="892" y="95"/>
                  <a:pt x="894" y="87"/>
                </a:cubicBezTo>
                <a:cubicBezTo>
                  <a:pt x="892" y="85"/>
                  <a:pt x="888" y="86"/>
                  <a:pt x="885" y="86"/>
                </a:cubicBezTo>
                <a:cubicBezTo>
                  <a:pt x="877" y="84"/>
                  <a:pt x="869" y="82"/>
                  <a:pt x="861" y="80"/>
                </a:cubicBezTo>
                <a:cubicBezTo>
                  <a:pt x="850" y="76"/>
                  <a:pt x="839" y="71"/>
                  <a:pt x="830" y="64"/>
                </a:cubicBezTo>
                <a:cubicBezTo>
                  <a:pt x="829" y="64"/>
                  <a:pt x="829" y="64"/>
                  <a:pt x="829" y="64"/>
                </a:cubicBezTo>
                <a:cubicBezTo>
                  <a:pt x="820" y="78"/>
                  <a:pt x="820" y="78"/>
                  <a:pt x="820" y="78"/>
                </a:cubicBezTo>
                <a:cubicBezTo>
                  <a:pt x="831" y="90"/>
                  <a:pt x="846" y="97"/>
                  <a:pt x="861" y="103"/>
                </a:cubicBezTo>
                <a:close/>
                <a:moveTo>
                  <a:pt x="946" y="81"/>
                </a:moveTo>
                <a:cubicBezTo>
                  <a:pt x="947" y="79"/>
                  <a:pt x="949" y="81"/>
                  <a:pt x="950" y="80"/>
                </a:cubicBezTo>
                <a:cubicBezTo>
                  <a:pt x="954" y="78"/>
                  <a:pt x="956" y="74"/>
                  <a:pt x="958" y="71"/>
                </a:cubicBezTo>
                <a:cubicBezTo>
                  <a:pt x="958" y="68"/>
                  <a:pt x="958" y="65"/>
                  <a:pt x="957" y="62"/>
                </a:cubicBezTo>
                <a:cubicBezTo>
                  <a:pt x="962" y="59"/>
                  <a:pt x="961" y="54"/>
                  <a:pt x="962" y="49"/>
                </a:cubicBezTo>
                <a:cubicBezTo>
                  <a:pt x="962" y="43"/>
                  <a:pt x="958" y="39"/>
                  <a:pt x="952" y="36"/>
                </a:cubicBezTo>
                <a:cubicBezTo>
                  <a:pt x="948" y="36"/>
                  <a:pt x="942" y="36"/>
                  <a:pt x="939" y="39"/>
                </a:cubicBezTo>
                <a:cubicBezTo>
                  <a:pt x="939" y="43"/>
                  <a:pt x="940" y="47"/>
                  <a:pt x="938" y="50"/>
                </a:cubicBezTo>
                <a:cubicBezTo>
                  <a:pt x="940" y="53"/>
                  <a:pt x="945" y="57"/>
                  <a:pt x="943" y="61"/>
                </a:cubicBezTo>
                <a:cubicBezTo>
                  <a:pt x="942" y="65"/>
                  <a:pt x="938" y="68"/>
                  <a:pt x="934" y="70"/>
                </a:cubicBezTo>
                <a:cubicBezTo>
                  <a:pt x="922" y="74"/>
                  <a:pt x="914" y="65"/>
                  <a:pt x="904" y="60"/>
                </a:cubicBezTo>
                <a:cubicBezTo>
                  <a:pt x="900" y="60"/>
                  <a:pt x="898" y="63"/>
                  <a:pt x="895" y="66"/>
                </a:cubicBezTo>
                <a:cubicBezTo>
                  <a:pt x="895" y="72"/>
                  <a:pt x="898" y="76"/>
                  <a:pt x="902" y="80"/>
                </a:cubicBezTo>
                <a:cubicBezTo>
                  <a:pt x="902" y="83"/>
                  <a:pt x="899" y="84"/>
                  <a:pt x="898" y="86"/>
                </a:cubicBezTo>
                <a:cubicBezTo>
                  <a:pt x="896" y="92"/>
                  <a:pt x="898" y="98"/>
                  <a:pt x="901" y="104"/>
                </a:cubicBezTo>
                <a:cubicBezTo>
                  <a:pt x="904" y="110"/>
                  <a:pt x="911" y="110"/>
                  <a:pt x="918" y="111"/>
                </a:cubicBezTo>
                <a:cubicBezTo>
                  <a:pt x="923" y="111"/>
                  <a:pt x="927" y="108"/>
                  <a:pt x="930" y="104"/>
                </a:cubicBezTo>
                <a:cubicBezTo>
                  <a:pt x="936" y="105"/>
                  <a:pt x="940" y="102"/>
                  <a:pt x="945" y="98"/>
                </a:cubicBezTo>
                <a:cubicBezTo>
                  <a:pt x="947" y="94"/>
                  <a:pt x="949" y="90"/>
                  <a:pt x="947" y="85"/>
                </a:cubicBezTo>
                <a:cubicBezTo>
                  <a:pt x="947" y="84"/>
                  <a:pt x="945" y="83"/>
                  <a:pt x="946" y="81"/>
                </a:cubicBezTo>
                <a:close/>
                <a:moveTo>
                  <a:pt x="934" y="39"/>
                </a:moveTo>
                <a:cubicBezTo>
                  <a:pt x="932" y="37"/>
                  <a:pt x="931" y="36"/>
                  <a:pt x="932" y="33"/>
                </a:cubicBezTo>
                <a:cubicBezTo>
                  <a:pt x="925" y="32"/>
                  <a:pt x="925" y="32"/>
                  <a:pt x="925" y="32"/>
                </a:cubicBezTo>
                <a:cubicBezTo>
                  <a:pt x="913" y="34"/>
                  <a:pt x="900" y="32"/>
                  <a:pt x="887" y="33"/>
                </a:cubicBezTo>
                <a:cubicBezTo>
                  <a:pt x="895" y="38"/>
                  <a:pt x="905" y="38"/>
                  <a:pt x="914" y="41"/>
                </a:cubicBezTo>
                <a:cubicBezTo>
                  <a:pt x="919" y="40"/>
                  <a:pt x="926" y="42"/>
                  <a:pt x="930" y="38"/>
                </a:cubicBezTo>
                <a:cubicBezTo>
                  <a:pt x="931" y="38"/>
                  <a:pt x="932" y="39"/>
                  <a:pt x="933" y="40"/>
                </a:cubicBezTo>
                <a:cubicBezTo>
                  <a:pt x="931" y="43"/>
                  <a:pt x="927" y="44"/>
                  <a:pt x="924" y="44"/>
                </a:cubicBezTo>
                <a:cubicBezTo>
                  <a:pt x="906" y="46"/>
                  <a:pt x="890" y="39"/>
                  <a:pt x="875" y="32"/>
                </a:cubicBezTo>
                <a:cubicBezTo>
                  <a:pt x="869" y="33"/>
                  <a:pt x="862" y="32"/>
                  <a:pt x="856" y="33"/>
                </a:cubicBezTo>
                <a:cubicBezTo>
                  <a:pt x="859" y="35"/>
                  <a:pt x="863" y="37"/>
                  <a:pt x="867" y="38"/>
                </a:cubicBezTo>
                <a:cubicBezTo>
                  <a:pt x="895" y="47"/>
                  <a:pt x="895" y="47"/>
                  <a:pt x="895" y="47"/>
                </a:cubicBezTo>
                <a:cubicBezTo>
                  <a:pt x="905" y="49"/>
                  <a:pt x="916" y="50"/>
                  <a:pt x="927" y="49"/>
                </a:cubicBezTo>
                <a:cubicBezTo>
                  <a:pt x="928" y="48"/>
                  <a:pt x="930" y="47"/>
                  <a:pt x="931" y="48"/>
                </a:cubicBezTo>
                <a:cubicBezTo>
                  <a:pt x="931" y="49"/>
                  <a:pt x="933" y="50"/>
                  <a:pt x="932" y="51"/>
                </a:cubicBezTo>
                <a:cubicBezTo>
                  <a:pt x="930" y="52"/>
                  <a:pt x="930" y="52"/>
                  <a:pt x="930" y="52"/>
                </a:cubicBezTo>
                <a:cubicBezTo>
                  <a:pt x="916" y="54"/>
                  <a:pt x="900" y="53"/>
                  <a:pt x="887" y="48"/>
                </a:cubicBezTo>
                <a:cubicBezTo>
                  <a:pt x="873" y="43"/>
                  <a:pt x="858" y="40"/>
                  <a:pt x="845" y="33"/>
                </a:cubicBezTo>
                <a:cubicBezTo>
                  <a:pt x="844" y="33"/>
                  <a:pt x="842" y="32"/>
                  <a:pt x="842" y="34"/>
                </a:cubicBezTo>
                <a:cubicBezTo>
                  <a:pt x="841" y="38"/>
                  <a:pt x="846" y="40"/>
                  <a:pt x="849" y="42"/>
                </a:cubicBezTo>
                <a:cubicBezTo>
                  <a:pt x="857" y="49"/>
                  <a:pt x="866" y="50"/>
                  <a:pt x="874" y="56"/>
                </a:cubicBezTo>
                <a:cubicBezTo>
                  <a:pt x="880" y="58"/>
                  <a:pt x="886" y="61"/>
                  <a:pt x="893" y="61"/>
                </a:cubicBezTo>
                <a:cubicBezTo>
                  <a:pt x="897" y="59"/>
                  <a:pt x="901" y="56"/>
                  <a:pt x="905" y="57"/>
                </a:cubicBezTo>
                <a:cubicBezTo>
                  <a:pt x="914" y="62"/>
                  <a:pt x="914" y="62"/>
                  <a:pt x="914" y="62"/>
                </a:cubicBezTo>
                <a:cubicBezTo>
                  <a:pt x="922" y="60"/>
                  <a:pt x="931" y="62"/>
                  <a:pt x="936" y="56"/>
                </a:cubicBezTo>
                <a:cubicBezTo>
                  <a:pt x="937" y="54"/>
                  <a:pt x="934" y="53"/>
                  <a:pt x="933" y="51"/>
                </a:cubicBezTo>
                <a:cubicBezTo>
                  <a:pt x="936" y="48"/>
                  <a:pt x="935" y="43"/>
                  <a:pt x="934" y="39"/>
                </a:cubicBezTo>
                <a:close/>
                <a:moveTo>
                  <a:pt x="921" y="66"/>
                </a:moveTo>
                <a:cubicBezTo>
                  <a:pt x="922" y="68"/>
                  <a:pt x="926" y="67"/>
                  <a:pt x="928" y="68"/>
                </a:cubicBezTo>
                <a:cubicBezTo>
                  <a:pt x="932" y="68"/>
                  <a:pt x="936" y="66"/>
                  <a:pt x="938" y="63"/>
                </a:cubicBezTo>
                <a:cubicBezTo>
                  <a:pt x="938" y="61"/>
                  <a:pt x="938" y="61"/>
                  <a:pt x="938" y="61"/>
                </a:cubicBezTo>
                <a:lnTo>
                  <a:pt x="921" y="66"/>
                </a:lnTo>
                <a:close/>
                <a:moveTo>
                  <a:pt x="937" y="34"/>
                </a:moveTo>
                <a:cubicBezTo>
                  <a:pt x="937" y="34"/>
                  <a:pt x="939" y="34"/>
                  <a:pt x="938" y="33"/>
                </a:cubicBezTo>
                <a:cubicBezTo>
                  <a:pt x="936" y="33"/>
                  <a:pt x="936" y="33"/>
                  <a:pt x="936" y="33"/>
                </a:cubicBezTo>
                <a:lnTo>
                  <a:pt x="937" y="34"/>
                </a:lnTo>
                <a:close/>
                <a:moveTo>
                  <a:pt x="893" y="83"/>
                </a:moveTo>
                <a:cubicBezTo>
                  <a:pt x="895" y="85"/>
                  <a:pt x="896" y="81"/>
                  <a:pt x="896" y="80"/>
                </a:cubicBezTo>
                <a:cubicBezTo>
                  <a:pt x="894" y="72"/>
                  <a:pt x="884" y="77"/>
                  <a:pt x="878" y="74"/>
                </a:cubicBezTo>
                <a:cubicBezTo>
                  <a:pt x="863" y="71"/>
                  <a:pt x="850" y="63"/>
                  <a:pt x="837" y="53"/>
                </a:cubicBezTo>
                <a:cubicBezTo>
                  <a:pt x="836" y="52"/>
                  <a:pt x="839" y="51"/>
                  <a:pt x="840" y="50"/>
                </a:cubicBezTo>
                <a:cubicBezTo>
                  <a:pt x="842" y="50"/>
                  <a:pt x="843" y="54"/>
                  <a:pt x="845" y="55"/>
                </a:cubicBezTo>
                <a:cubicBezTo>
                  <a:pt x="857" y="63"/>
                  <a:pt x="870" y="70"/>
                  <a:pt x="884" y="71"/>
                </a:cubicBezTo>
                <a:cubicBezTo>
                  <a:pt x="891" y="71"/>
                  <a:pt x="891" y="71"/>
                  <a:pt x="891" y="71"/>
                </a:cubicBezTo>
                <a:cubicBezTo>
                  <a:pt x="891" y="69"/>
                  <a:pt x="894" y="63"/>
                  <a:pt x="889" y="64"/>
                </a:cubicBezTo>
                <a:cubicBezTo>
                  <a:pt x="871" y="61"/>
                  <a:pt x="855" y="50"/>
                  <a:pt x="840" y="41"/>
                </a:cubicBezTo>
                <a:cubicBezTo>
                  <a:pt x="839" y="44"/>
                  <a:pt x="838" y="48"/>
                  <a:pt x="836" y="51"/>
                </a:cubicBezTo>
                <a:cubicBezTo>
                  <a:pt x="832" y="60"/>
                  <a:pt x="832" y="60"/>
                  <a:pt x="832" y="60"/>
                </a:cubicBezTo>
                <a:cubicBezTo>
                  <a:pt x="849" y="74"/>
                  <a:pt x="871" y="82"/>
                  <a:pt x="893" y="83"/>
                </a:cubicBezTo>
                <a:close/>
                <a:moveTo>
                  <a:pt x="1089" y="61"/>
                </a:moveTo>
                <a:cubicBezTo>
                  <a:pt x="1101" y="69"/>
                  <a:pt x="1113" y="74"/>
                  <a:pt x="1126" y="80"/>
                </a:cubicBezTo>
                <a:cubicBezTo>
                  <a:pt x="1140" y="85"/>
                  <a:pt x="1154" y="91"/>
                  <a:pt x="1170" y="92"/>
                </a:cubicBezTo>
                <a:cubicBezTo>
                  <a:pt x="1190" y="95"/>
                  <a:pt x="1211" y="92"/>
                  <a:pt x="1229" y="86"/>
                </a:cubicBezTo>
                <a:cubicBezTo>
                  <a:pt x="1240" y="82"/>
                  <a:pt x="1250" y="76"/>
                  <a:pt x="1260" y="70"/>
                </a:cubicBezTo>
                <a:cubicBezTo>
                  <a:pt x="1274" y="58"/>
                  <a:pt x="1286" y="46"/>
                  <a:pt x="1300" y="35"/>
                </a:cubicBezTo>
                <a:cubicBezTo>
                  <a:pt x="1300" y="33"/>
                  <a:pt x="1300" y="33"/>
                  <a:pt x="1300" y="33"/>
                </a:cubicBezTo>
                <a:cubicBezTo>
                  <a:pt x="1296" y="32"/>
                  <a:pt x="1292" y="33"/>
                  <a:pt x="1288" y="33"/>
                </a:cubicBezTo>
                <a:cubicBezTo>
                  <a:pt x="1269" y="49"/>
                  <a:pt x="1251" y="67"/>
                  <a:pt x="1228" y="73"/>
                </a:cubicBezTo>
                <a:cubicBezTo>
                  <a:pt x="1200" y="83"/>
                  <a:pt x="1169" y="83"/>
                  <a:pt x="1141" y="75"/>
                </a:cubicBezTo>
                <a:cubicBezTo>
                  <a:pt x="1135" y="73"/>
                  <a:pt x="1130" y="70"/>
                  <a:pt x="1124" y="69"/>
                </a:cubicBezTo>
                <a:cubicBezTo>
                  <a:pt x="1114" y="63"/>
                  <a:pt x="1103" y="60"/>
                  <a:pt x="1093" y="53"/>
                </a:cubicBezTo>
                <a:cubicBezTo>
                  <a:pt x="1088" y="50"/>
                  <a:pt x="1083" y="47"/>
                  <a:pt x="1078" y="41"/>
                </a:cubicBezTo>
                <a:cubicBezTo>
                  <a:pt x="1075" y="40"/>
                  <a:pt x="1075" y="44"/>
                  <a:pt x="1073" y="45"/>
                </a:cubicBezTo>
                <a:cubicBezTo>
                  <a:pt x="1076" y="52"/>
                  <a:pt x="1084" y="56"/>
                  <a:pt x="1089" y="61"/>
                </a:cubicBezTo>
                <a:close/>
                <a:moveTo>
                  <a:pt x="1071" y="50"/>
                </a:moveTo>
                <a:cubicBezTo>
                  <a:pt x="1069" y="52"/>
                  <a:pt x="1069" y="55"/>
                  <a:pt x="1066" y="57"/>
                </a:cubicBezTo>
                <a:cubicBezTo>
                  <a:pt x="1075" y="69"/>
                  <a:pt x="1087" y="74"/>
                  <a:pt x="1099" y="82"/>
                </a:cubicBezTo>
                <a:cubicBezTo>
                  <a:pt x="1123" y="96"/>
                  <a:pt x="1149" y="106"/>
                  <a:pt x="1178" y="109"/>
                </a:cubicBezTo>
                <a:cubicBezTo>
                  <a:pt x="1212" y="109"/>
                  <a:pt x="1243" y="98"/>
                  <a:pt x="1267" y="78"/>
                </a:cubicBezTo>
                <a:cubicBezTo>
                  <a:pt x="1284" y="64"/>
                  <a:pt x="1298" y="49"/>
                  <a:pt x="1315" y="36"/>
                </a:cubicBezTo>
                <a:cubicBezTo>
                  <a:pt x="1316" y="34"/>
                  <a:pt x="1316" y="34"/>
                  <a:pt x="1316" y="34"/>
                </a:cubicBezTo>
                <a:cubicBezTo>
                  <a:pt x="1306" y="29"/>
                  <a:pt x="1300" y="42"/>
                  <a:pt x="1292" y="46"/>
                </a:cubicBezTo>
                <a:cubicBezTo>
                  <a:pt x="1282" y="56"/>
                  <a:pt x="1271" y="65"/>
                  <a:pt x="1260" y="75"/>
                </a:cubicBezTo>
                <a:cubicBezTo>
                  <a:pt x="1246" y="83"/>
                  <a:pt x="1231" y="90"/>
                  <a:pt x="1215" y="93"/>
                </a:cubicBezTo>
                <a:cubicBezTo>
                  <a:pt x="1192" y="98"/>
                  <a:pt x="1167" y="98"/>
                  <a:pt x="1146" y="90"/>
                </a:cubicBezTo>
                <a:cubicBezTo>
                  <a:pt x="1125" y="85"/>
                  <a:pt x="1107" y="75"/>
                  <a:pt x="1088" y="65"/>
                </a:cubicBezTo>
                <a:cubicBezTo>
                  <a:pt x="1081" y="61"/>
                  <a:pt x="1078" y="55"/>
                  <a:pt x="1071" y="50"/>
                </a:cubicBezTo>
                <a:close/>
                <a:moveTo>
                  <a:pt x="1160" y="33"/>
                </a:moveTo>
                <a:cubicBezTo>
                  <a:pt x="1152" y="33"/>
                  <a:pt x="1144" y="32"/>
                  <a:pt x="1136" y="34"/>
                </a:cubicBezTo>
                <a:cubicBezTo>
                  <a:pt x="1145" y="42"/>
                  <a:pt x="1158" y="45"/>
                  <a:pt x="1170" y="47"/>
                </a:cubicBezTo>
                <a:cubicBezTo>
                  <a:pt x="1188" y="49"/>
                  <a:pt x="1206" y="45"/>
                  <a:pt x="1222" y="39"/>
                </a:cubicBezTo>
                <a:cubicBezTo>
                  <a:pt x="1231" y="34"/>
                  <a:pt x="1231" y="34"/>
                  <a:pt x="1231" y="34"/>
                </a:cubicBezTo>
                <a:cubicBezTo>
                  <a:pt x="1231" y="33"/>
                  <a:pt x="1231" y="33"/>
                  <a:pt x="1231" y="33"/>
                </a:cubicBezTo>
                <a:cubicBezTo>
                  <a:pt x="1220" y="34"/>
                  <a:pt x="1206" y="30"/>
                  <a:pt x="1197" y="37"/>
                </a:cubicBezTo>
                <a:cubicBezTo>
                  <a:pt x="1185" y="38"/>
                  <a:pt x="1170" y="39"/>
                  <a:pt x="1160" y="33"/>
                </a:cubicBezTo>
                <a:close/>
                <a:moveTo>
                  <a:pt x="1188" y="34"/>
                </a:moveTo>
                <a:cubicBezTo>
                  <a:pt x="1185" y="32"/>
                  <a:pt x="1180" y="33"/>
                  <a:pt x="1176" y="34"/>
                </a:cubicBezTo>
                <a:cubicBezTo>
                  <a:pt x="1179" y="35"/>
                  <a:pt x="1185" y="34"/>
                  <a:pt x="1188" y="34"/>
                </a:cubicBezTo>
                <a:close/>
                <a:moveTo>
                  <a:pt x="1224" y="42"/>
                </a:moveTo>
                <a:cubicBezTo>
                  <a:pt x="1205" y="50"/>
                  <a:pt x="1181" y="53"/>
                  <a:pt x="1161" y="49"/>
                </a:cubicBezTo>
                <a:cubicBezTo>
                  <a:pt x="1154" y="48"/>
                  <a:pt x="1148" y="44"/>
                  <a:pt x="1141" y="42"/>
                </a:cubicBezTo>
                <a:cubicBezTo>
                  <a:pt x="1125" y="32"/>
                  <a:pt x="1125" y="32"/>
                  <a:pt x="1125" y="32"/>
                </a:cubicBezTo>
                <a:cubicBezTo>
                  <a:pt x="1117" y="33"/>
                  <a:pt x="1109" y="32"/>
                  <a:pt x="1101" y="33"/>
                </a:cubicBezTo>
                <a:cubicBezTo>
                  <a:pt x="1101" y="35"/>
                  <a:pt x="1103" y="35"/>
                  <a:pt x="1104" y="37"/>
                </a:cubicBezTo>
                <a:cubicBezTo>
                  <a:pt x="1125" y="50"/>
                  <a:pt x="1148" y="61"/>
                  <a:pt x="1174" y="62"/>
                </a:cubicBezTo>
                <a:cubicBezTo>
                  <a:pt x="1184" y="62"/>
                  <a:pt x="1193" y="63"/>
                  <a:pt x="1204" y="62"/>
                </a:cubicBezTo>
                <a:cubicBezTo>
                  <a:pt x="1215" y="61"/>
                  <a:pt x="1225" y="57"/>
                  <a:pt x="1235" y="53"/>
                </a:cubicBezTo>
                <a:cubicBezTo>
                  <a:pt x="1246" y="50"/>
                  <a:pt x="1254" y="42"/>
                  <a:pt x="1261" y="33"/>
                </a:cubicBezTo>
                <a:cubicBezTo>
                  <a:pt x="1254" y="32"/>
                  <a:pt x="1246" y="33"/>
                  <a:pt x="1238" y="33"/>
                </a:cubicBezTo>
                <a:cubicBezTo>
                  <a:pt x="1235" y="38"/>
                  <a:pt x="1229" y="40"/>
                  <a:pt x="1224" y="42"/>
                </a:cubicBezTo>
                <a:close/>
                <a:moveTo>
                  <a:pt x="1236" y="57"/>
                </a:moveTo>
                <a:cubicBezTo>
                  <a:pt x="1230" y="59"/>
                  <a:pt x="1224" y="61"/>
                  <a:pt x="1219" y="63"/>
                </a:cubicBezTo>
                <a:cubicBezTo>
                  <a:pt x="1210" y="64"/>
                  <a:pt x="1203" y="66"/>
                  <a:pt x="1194" y="66"/>
                </a:cubicBezTo>
                <a:cubicBezTo>
                  <a:pt x="1181" y="66"/>
                  <a:pt x="1165" y="66"/>
                  <a:pt x="1153" y="62"/>
                </a:cubicBezTo>
                <a:cubicBezTo>
                  <a:pt x="1130" y="58"/>
                  <a:pt x="1111" y="45"/>
                  <a:pt x="1092" y="33"/>
                </a:cubicBezTo>
                <a:cubicBezTo>
                  <a:pt x="1088" y="32"/>
                  <a:pt x="1083" y="32"/>
                  <a:pt x="1079" y="34"/>
                </a:cubicBezTo>
                <a:cubicBezTo>
                  <a:pt x="1079" y="36"/>
                  <a:pt x="1079" y="36"/>
                  <a:pt x="1079" y="36"/>
                </a:cubicBezTo>
                <a:cubicBezTo>
                  <a:pt x="1086" y="48"/>
                  <a:pt x="1099" y="51"/>
                  <a:pt x="1110" y="58"/>
                </a:cubicBezTo>
                <a:cubicBezTo>
                  <a:pt x="1123" y="63"/>
                  <a:pt x="1135" y="71"/>
                  <a:pt x="1150" y="73"/>
                </a:cubicBezTo>
                <a:cubicBezTo>
                  <a:pt x="1168" y="79"/>
                  <a:pt x="1188" y="78"/>
                  <a:pt x="1207" y="76"/>
                </a:cubicBezTo>
                <a:cubicBezTo>
                  <a:pt x="1215" y="74"/>
                  <a:pt x="1215" y="74"/>
                  <a:pt x="1215" y="74"/>
                </a:cubicBezTo>
                <a:cubicBezTo>
                  <a:pt x="1231" y="69"/>
                  <a:pt x="1231" y="69"/>
                  <a:pt x="1231" y="69"/>
                </a:cubicBezTo>
                <a:cubicBezTo>
                  <a:pt x="1246" y="62"/>
                  <a:pt x="1246" y="62"/>
                  <a:pt x="1246" y="62"/>
                </a:cubicBezTo>
                <a:cubicBezTo>
                  <a:pt x="1255" y="56"/>
                  <a:pt x="1263" y="49"/>
                  <a:pt x="1272" y="42"/>
                </a:cubicBezTo>
                <a:cubicBezTo>
                  <a:pt x="1273" y="38"/>
                  <a:pt x="1278" y="37"/>
                  <a:pt x="1280" y="34"/>
                </a:cubicBezTo>
                <a:cubicBezTo>
                  <a:pt x="1277" y="33"/>
                  <a:pt x="1272" y="32"/>
                  <a:pt x="1268" y="33"/>
                </a:cubicBezTo>
                <a:cubicBezTo>
                  <a:pt x="1264" y="37"/>
                  <a:pt x="1264" y="37"/>
                  <a:pt x="1264" y="37"/>
                </a:cubicBezTo>
                <a:cubicBezTo>
                  <a:pt x="1255" y="44"/>
                  <a:pt x="1248" y="55"/>
                  <a:pt x="1236" y="57"/>
                </a:cubicBezTo>
                <a:close/>
                <a:moveTo>
                  <a:pt x="1431" y="38"/>
                </a:moveTo>
                <a:cubicBezTo>
                  <a:pt x="1430" y="37"/>
                  <a:pt x="1427" y="35"/>
                  <a:pt x="1429" y="33"/>
                </a:cubicBezTo>
                <a:cubicBezTo>
                  <a:pt x="1425" y="33"/>
                  <a:pt x="1419" y="31"/>
                  <a:pt x="1415" y="33"/>
                </a:cubicBezTo>
                <a:cubicBezTo>
                  <a:pt x="1417" y="36"/>
                  <a:pt x="1417" y="36"/>
                  <a:pt x="1417" y="36"/>
                </a:cubicBezTo>
                <a:cubicBezTo>
                  <a:pt x="1422" y="40"/>
                  <a:pt x="1427" y="44"/>
                  <a:pt x="1432" y="48"/>
                </a:cubicBezTo>
                <a:cubicBezTo>
                  <a:pt x="1434" y="47"/>
                  <a:pt x="1436" y="44"/>
                  <a:pt x="1437" y="43"/>
                </a:cubicBezTo>
                <a:cubicBezTo>
                  <a:pt x="1437" y="40"/>
                  <a:pt x="1432" y="40"/>
                  <a:pt x="1431" y="38"/>
                </a:cubicBezTo>
                <a:close/>
                <a:moveTo>
                  <a:pt x="1440" y="40"/>
                </a:moveTo>
                <a:cubicBezTo>
                  <a:pt x="1442" y="39"/>
                  <a:pt x="1446" y="38"/>
                  <a:pt x="1444" y="36"/>
                </a:cubicBezTo>
                <a:cubicBezTo>
                  <a:pt x="1442" y="30"/>
                  <a:pt x="1435" y="34"/>
                  <a:pt x="1431" y="33"/>
                </a:cubicBezTo>
                <a:cubicBezTo>
                  <a:pt x="1433" y="36"/>
                  <a:pt x="1437" y="38"/>
                  <a:pt x="1440" y="40"/>
                </a:cubicBezTo>
                <a:close/>
                <a:moveTo>
                  <a:pt x="1489" y="34"/>
                </a:moveTo>
                <a:cubicBezTo>
                  <a:pt x="1490" y="34"/>
                  <a:pt x="1492" y="36"/>
                  <a:pt x="1493" y="34"/>
                </a:cubicBezTo>
                <a:cubicBezTo>
                  <a:pt x="1493" y="33"/>
                  <a:pt x="1493" y="33"/>
                  <a:pt x="1493" y="33"/>
                </a:cubicBezTo>
                <a:cubicBezTo>
                  <a:pt x="1491" y="33"/>
                  <a:pt x="1490" y="33"/>
                  <a:pt x="1489" y="34"/>
                </a:cubicBezTo>
                <a:close/>
                <a:moveTo>
                  <a:pt x="1473" y="64"/>
                </a:moveTo>
                <a:cubicBezTo>
                  <a:pt x="1475" y="61"/>
                  <a:pt x="1475" y="61"/>
                  <a:pt x="1475" y="61"/>
                </a:cubicBezTo>
                <a:cubicBezTo>
                  <a:pt x="1475" y="58"/>
                  <a:pt x="1474" y="56"/>
                  <a:pt x="1471" y="55"/>
                </a:cubicBezTo>
                <a:cubicBezTo>
                  <a:pt x="1468" y="54"/>
                  <a:pt x="1465" y="53"/>
                  <a:pt x="1462" y="55"/>
                </a:cubicBezTo>
                <a:cubicBezTo>
                  <a:pt x="1464" y="60"/>
                  <a:pt x="1469" y="63"/>
                  <a:pt x="1473" y="64"/>
                </a:cubicBezTo>
                <a:close/>
                <a:moveTo>
                  <a:pt x="1444" y="84"/>
                </a:moveTo>
                <a:cubicBezTo>
                  <a:pt x="1443" y="82"/>
                  <a:pt x="1443" y="82"/>
                  <a:pt x="1443" y="82"/>
                </a:cubicBezTo>
                <a:cubicBezTo>
                  <a:pt x="1446" y="80"/>
                  <a:pt x="1450" y="83"/>
                  <a:pt x="1452" y="80"/>
                </a:cubicBezTo>
                <a:cubicBezTo>
                  <a:pt x="1456" y="77"/>
                  <a:pt x="1457" y="73"/>
                  <a:pt x="1457" y="68"/>
                </a:cubicBezTo>
                <a:cubicBezTo>
                  <a:pt x="1455" y="65"/>
                  <a:pt x="1455" y="61"/>
                  <a:pt x="1456" y="57"/>
                </a:cubicBezTo>
                <a:cubicBezTo>
                  <a:pt x="1457" y="54"/>
                  <a:pt x="1459" y="52"/>
                  <a:pt x="1462" y="51"/>
                </a:cubicBezTo>
                <a:cubicBezTo>
                  <a:pt x="1467" y="50"/>
                  <a:pt x="1472" y="51"/>
                  <a:pt x="1476" y="53"/>
                </a:cubicBezTo>
                <a:cubicBezTo>
                  <a:pt x="1481" y="58"/>
                  <a:pt x="1478" y="65"/>
                  <a:pt x="1478" y="70"/>
                </a:cubicBezTo>
                <a:cubicBezTo>
                  <a:pt x="1481" y="74"/>
                  <a:pt x="1486" y="73"/>
                  <a:pt x="1491" y="74"/>
                </a:cubicBezTo>
                <a:cubicBezTo>
                  <a:pt x="1493" y="73"/>
                  <a:pt x="1496" y="72"/>
                  <a:pt x="1497" y="70"/>
                </a:cubicBezTo>
                <a:cubicBezTo>
                  <a:pt x="1494" y="66"/>
                  <a:pt x="1500" y="64"/>
                  <a:pt x="1497" y="60"/>
                </a:cubicBezTo>
                <a:cubicBezTo>
                  <a:pt x="1491" y="56"/>
                  <a:pt x="1501" y="51"/>
                  <a:pt x="1496" y="46"/>
                </a:cubicBezTo>
                <a:cubicBezTo>
                  <a:pt x="1493" y="40"/>
                  <a:pt x="1486" y="35"/>
                  <a:pt x="1479" y="35"/>
                </a:cubicBezTo>
                <a:cubicBezTo>
                  <a:pt x="1476" y="33"/>
                  <a:pt x="1476" y="33"/>
                  <a:pt x="1476" y="33"/>
                </a:cubicBezTo>
                <a:cubicBezTo>
                  <a:pt x="1449" y="33"/>
                  <a:pt x="1449" y="33"/>
                  <a:pt x="1449" y="33"/>
                </a:cubicBezTo>
                <a:cubicBezTo>
                  <a:pt x="1448" y="34"/>
                  <a:pt x="1448" y="35"/>
                  <a:pt x="1449" y="35"/>
                </a:cubicBezTo>
                <a:cubicBezTo>
                  <a:pt x="1453" y="36"/>
                  <a:pt x="1458" y="33"/>
                  <a:pt x="1462" y="36"/>
                </a:cubicBezTo>
                <a:cubicBezTo>
                  <a:pt x="1460" y="39"/>
                  <a:pt x="1454" y="38"/>
                  <a:pt x="1451" y="39"/>
                </a:cubicBezTo>
                <a:cubicBezTo>
                  <a:pt x="1443" y="43"/>
                  <a:pt x="1435" y="49"/>
                  <a:pt x="1434" y="58"/>
                </a:cubicBezTo>
                <a:cubicBezTo>
                  <a:pt x="1433" y="63"/>
                  <a:pt x="1428" y="65"/>
                  <a:pt x="1424" y="65"/>
                </a:cubicBezTo>
                <a:cubicBezTo>
                  <a:pt x="1420" y="65"/>
                  <a:pt x="1416" y="63"/>
                  <a:pt x="1413" y="65"/>
                </a:cubicBezTo>
                <a:cubicBezTo>
                  <a:pt x="1410" y="75"/>
                  <a:pt x="1430" y="82"/>
                  <a:pt x="1417" y="92"/>
                </a:cubicBezTo>
                <a:cubicBezTo>
                  <a:pt x="1413" y="95"/>
                  <a:pt x="1408" y="97"/>
                  <a:pt x="1404" y="95"/>
                </a:cubicBezTo>
                <a:cubicBezTo>
                  <a:pt x="1397" y="92"/>
                  <a:pt x="1393" y="85"/>
                  <a:pt x="1385" y="83"/>
                </a:cubicBezTo>
                <a:cubicBezTo>
                  <a:pt x="1384" y="83"/>
                  <a:pt x="1382" y="84"/>
                  <a:pt x="1382" y="86"/>
                </a:cubicBezTo>
                <a:cubicBezTo>
                  <a:pt x="1386" y="89"/>
                  <a:pt x="1378" y="91"/>
                  <a:pt x="1382" y="94"/>
                </a:cubicBezTo>
                <a:cubicBezTo>
                  <a:pt x="1389" y="101"/>
                  <a:pt x="1397" y="108"/>
                  <a:pt x="1407" y="107"/>
                </a:cubicBezTo>
                <a:cubicBezTo>
                  <a:pt x="1410" y="107"/>
                  <a:pt x="1411" y="101"/>
                  <a:pt x="1415" y="103"/>
                </a:cubicBezTo>
                <a:cubicBezTo>
                  <a:pt x="1421" y="110"/>
                  <a:pt x="1431" y="111"/>
                  <a:pt x="1438" y="108"/>
                </a:cubicBezTo>
                <a:cubicBezTo>
                  <a:pt x="1443" y="106"/>
                  <a:pt x="1445" y="103"/>
                  <a:pt x="1447" y="100"/>
                </a:cubicBezTo>
                <a:cubicBezTo>
                  <a:pt x="1448" y="95"/>
                  <a:pt x="1448" y="88"/>
                  <a:pt x="1444" y="84"/>
                </a:cubicBezTo>
                <a:close/>
                <a:moveTo>
                  <a:pt x="1340" y="56"/>
                </a:moveTo>
                <a:cubicBezTo>
                  <a:pt x="1338" y="54"/>
                  <a:pt x="1335" y="53"/>
                  <a:pt x="1333" y="55"/>
                </a:cubicBezTo>
                <a:cubicBezTo>
                  <a:pt x="1332" y="56"/>
                  <a:pt x="1332" y="57"/>
                  <a:pt x="1333" y="58"/>
                </a:cubicBezTo>
                <a:cubicBezTo>
                  <a:pt x="1344" y="64"/>
                  <a:pt x="1362" y="70"/>
                  <a:pt x="1374" y="60"/>
                </a:cubicBezTo>
                <a:cubicBezTo>
                  <a:pt x="1375" y="60"/>
                  <a:pt x="1377" y="60"/>
                  <a:pt x="1377" y="61"/>
                </a:cubicBezTo>
                <a:cubicBezTo>
                  <a:pt x="1376" y="66"/>
                  <a:pt x="1370" y="67"/>
                  <a:pt x="1366" y="68"/>
                </a:cubicBezTo>
                <a:cubicBezTo>
                  <a:pt x="1355" y="70"/>
                  <a:pt x="1343" y="66"/>
                  <a:pt x="1333" y="62"/>
                </a:cubicBezTo>
                <a:cubicBezTo>
                  <a:pt x="1331" y="61"/>
                  <a:pt x="1329" y="58"/>
                  <a:pt x="1326" y="60"/>
                </a:cubicBezTo>
                <a:cubicBezTo>
                  <a:pt x="1325" y="62"/>
                  <a:pt x="1323" y="62"/>
                  <a:pt x="1322" y="64"/>
                </a:cubicBezTo>
                <a:cubicBezTo>
                  <a:pt x="1325" y="69"/>
                  <a:pt x="1331" y="69"/>
                  <a:pt x="1335" y="71"/>
                </a:cubicBezTo>
                <a:cubicBezTo>
                  <a:pt x="1347" y="78"/>
                  <a:pt x="1362" y="80"/>
                  <a:pt x="1376" y="77"/>
                </a:cubicBezTo>
                <a:cubicBezTo>
                  <a:pt x="1380" y="76"/>
                  <a:pt x="1385" y="74"/>
                  <a:pt x="1387" y="70"/>
                </a:cubicBezTo>
                <a:cubicBezTo>
                  <a:pt x="1390" y="67"/>
                  <a:pt x="1387" y="64"/>
                  <a:pt x="1384" y="62"/>
                </a:cubicBezTo>
                <a:cubicBezTo>
                  <a:pt x="1378" y="59"/>
                  <a:pt x="1372" y="52"/>
                  <a:pt x="1364" y="50"/>
                </a:cubicBezTo>
                <a:cubicBezTo>
                  <a:pt x="1358" y="46"/>
                  <a:pt x="1348" y="49"/>
                  <a:pt x="1342" y="52"/>
                </a:cubicBezTo>
                <a:cubicBezTo>
                  <a:pt x="1348" y="56"/>
                  <a:pt x="1358" y="53"/>
                  <a:pt x="1364" y="51"/>
                </a:cubicBezTo>
                <a:cubicBezTo>
                  <a:pt x="1366" y="51"/>
                  <a:pt x="1366" y="52"/>
                  <a:pt x="1366" y="53"/>
                </a:cubicBezTo>
                <a:cubicBezTo>
                  <a:pt x="1359" y="59"/>
                  <a:pt x="1348" y="58"/>
                  <a:pt x="1340" y="56"/>
                </a:cubicBezTo>
                <a:close/>
                <a:moveTo>
                  <a:pt x="1305" y="113"/>
                </a:moveTo>
                <a:cubicBezTo>
                  <a:pt x="1329" y="126"/>
                  <a:pt x="1358" y="126"/>
                  <a:pt x="1385" y="124"/>
                </a:cubicBezTo>
                <a:cubicBezTo>
                  <a:pt x="1407" y="121"/>
                  <a:pt x="1407" y="121"/>
                  <a:pt x="1407" y="121"/>
                </a:cubicBezTo>
                <a:cubicBezTo>
                  <a:pt x="1413" y="119"/>
                  <a:pt x="1418" y="117"/>
                  <a:pt x="1422" y="113"/>
                </a:cubicBezTo>
                <a:cubicBezTo>
                  <a:pt x="1420" y="111"/>
                  <a:pt x="1417" y="110"/>
                  <a:pt x="1415" y="108"/>
                </a:cubicBezTo>
                <a:cubicBezTo>
                  <a:pt x="1412" y="107"/>
                  <a:pt x="1411" y="110"/>
                  <a:pt x="1409" y="111"/>
                </a:cubicBezTo>
                <a:cubicBezTo>
                  <a:pt x="1400" y="114"/>
                  <a:pt x="1390" y="118"/>
                  <a:pt x="1380" y="117"/>
                </a:cubicBezTo>
                <a:cubicBezTo>
                  <a:pt x="1377" y="118"/>
                  <a:pt x="1373" y="117"/>
                  <a:pt x="1371" y="118"/>
                </a:cubicBezTo>
                <a:cubicBezTo>
                  <a:pt x="1367" y="116"/>
                  <a:pt x="1365" y="119"/>
                  <a:pt x="1362" y="118"/>
                </a:cubicBezTo>
                <a:cubicBezTo>
                  <a:pt x="1358" y="118"/>
                  <a:pt x="1354" y="115"/>
                  <a:pt x="1350" y="117"/>
                </a:cubicBezTo>
                <a:cubicBezTo>
                  <a:pt x="1330" y="112"/>
                  <a:pt x="1308" y="109"/>
                  <a:pt x="1293" y="94"/>
                </a:cubicBezTo>
                <a:cubicBezTo>
                  <a:pt x="1290" y="94"/>
                  <a:pt x="1288" y="98"/>
                  <a:pt x="1286" y="100"/>
                </a:cubicBezTo>
                <a:cubicBezTo>
                  <a:pt x="1290" y="107"/>
                  <a:pt x="1299" y="110"/>
                  <a:pt x="1305" y="113"/>
                </a:cubicBezTo>
                <a:close/>
                <a:moveTo>
                  <a:pt x="1281" y="105"/>
                </a:moveTo>
                <a:cubicBezTo>
                  <a:pt x="1279" y="109"/>
                  <a:pt x="1270" y="109"/>
                  <a:pt x="1273" y="115"/>
                </a:cubicBezTo>
                <a:cubicBezTo>
                  <a:pt x="1293" y="132"/>
                  <a:pt x="1317" y="141"/>
                  <a:pt x="1343" y="145"/>
                </a:cubicBezTo>
                <a:cubicBezTo>
                  <a:pt x="1353" y="145"/>
                  <a:pt x="1363" y="145"/>
                  <a:pt x="1372" y="146"/>
                </a:cubicBezTo>
                <a:cubicBezTo>
                  <a:pt x="1392" y="144"/>
                  <a:pt x="1392" y="144"/>
                  <a:pt x="1392" y="144"/>
                </a:cubicBezTo>
                <a:cubicBezTo>
                  <a:pt x="1401" y="143"/>
                  <a:pt x="1409" y="139"/>
                  <a:pt x="1417" y="136"/>
                </a:cubicBezTo>
                <a:cubicBezTo>
                  <a:pt x="1421" y="134"/>
                  <a:pt x="1421" y="134"/>
                  <a:pt x="1421" y="134"/>
                </a:cubicBezTo>
                <a:cubicBezTo>
                  <a:pt x="1429" y="128"/>
                  <a:pt x="1441" y="122"/>
                  <a:pt x="1442" y="111"/>
                </a:cubicBezTo>
                <a:cubicBezTo>
                  <a:pt x="1443" y="111"/>
                  <a:pt x="1443" y="111"/>
                  <a:pt x="1443" y="111"/>
                </a:cubicBezTo>
                <a:cubicBezTo>
                  <a:pt x="1438" y="111"/>
                  <a:pt x="1434" y="114"/>
                  <a:pt x="1429" y="114"/>
                </a:cubicBezTo>
                <a:cubicBezTo>
                  <a:pt x="1411" y="129"/>
                  <a:pt x="1387" y="127"/>
                  <a:pt x="1365" y="129"/>
                </a:cubicBezTo>
                <a:cubicBezTo>
                  <a:pt x="1350" y="128"/>
                  <a:pt x="1333" y="128"/>
                  <a:pt x="1319" y="123"/>
                </a:cubicBezTo>
                <a:cubicBezTo>
                  <a:pt x="1309" y="119"/>
                  <a:pt x="1299" y="115"/>
                  <a:pt x="1289" y="109"/>
                </a:cubicBezTo>
                <a:cubicBezTo>
                  <a:pt x="1287" y="107"/>
                  <a:pt x="1284" y="102"/>
                  <a:pt x="1281" y="105"/>
                </a:cubicBezTo>
                <a:close/>
                <a:moveTo>
                  <a:pt x="1326" y="107"/>
                </a:moveTo>
                <a:cubicBezTo>
                  <a:pt x="1338" y="110"/>
                  <a:pt x="1351" y="114"/>
                  <a:pt x="1364" y="113"/>
                </a:cubicBezTo>
                <a:cubicBezTo>
                  <a:pt x="1364" y="113"/>
                  <a:pt x="1364" y="113"/>
                  <a:pt x="1364" y="113"/>
                </a:cubicBezTo>
                <a:cubicBezTo>
                  <a:pt x="1372" y="115"/>
                  <a:pt x="1381" y="113"/>
                  <a:pt x="1389" y="113"/>
                </a:cubicBezTo>
                <a:cubicBezTo>
                  <a:pt x="1392" y="111"/>
                  <a:pt x="1395" y="112"/>
                  <a:pt x="1397" y="110"/>
                </a:cubicBezTo>
                <a:cubicBezTo>
                  <a:pt x="1395" y="106"/>
                  <a:pt x="1389" y="105"/>
                  <a:pt x="1385" y="103"/>
                </a:cubicBezTo>
                <a:cubicBezTo>
                  <a:pt x="1370" y="107"/>
                  <a:pt x="1351" y="104"/>
                  <a:pt x="1335" y="101"/>
                </a:cubicBezTo>
                <a:cubicBezTo>
                  <a:pt x="1323" y="99"/>
                  <a:pt x="1311" y="94"/>
                  <a:pt x="1302" y="86"/>
                </a:cubicBezTo>
                <a:cubicBezTo>
                  <a:pt x="1299" y="85"/>
                  <a:pt x="1298" y="88"/>
                  <a:pt x="1296" y="90"/>
                </a:cubicBezTo>
                <a:cubicBezTo>
                  <a:pt x="1302" y="100"/>
                  <a:pt x="1315" y="104"/>
                  <a:pt x="1326" y="107"/>
                </a:cubicBezTo>
                <a:close/>
                <a:moveTo>
                  <a:pt x="1317" y="92"/>
                </a:moveTo>
                <a:cubicBezTo>
                  <a:pt x="1333" y="99"/>
                  <a:pt x="1350" y="100"/>
                  <a:pt x="1368" y="101"/>
                </a:cubicBezTo>
                <a:cubicBezTo>
                  <a:pt x="1372" y="101"/>
                  <a:pt x="1378" y="102"/>
                  <a:pt x="1381" y="98"/>
                </a:cubicBezTo>
                <a:cubicBezTo>
                  <a:pt x="1379" y="96"/>
                  <a:pt x="1379" y="88"/>
                  <a:pt x="1373" y="93"/>
                </a:cubicBezTo>
                <a:cubicBezTo>
                  <a:pt x="1370" y="95"/>
                  <a:pt x="1367" y="93"/>
                  <a:pt x="1363" y="93"/>
                </a:cubicBezTo>
                <a:cubicBezTo>
                  <a:pt x="1349" y="94"/>
                  <a:pt x="1337" y="90"/>
                  <a:pt x="1325" y="85"/>
                </a:cubicBezTo>
                <a:cubicBezTo>
                  <a:pt x="1320" y="82"/>
                  <a:pt x="1315" y="80"/>
                  <a:pt x="1310" y="76"/>
                </a:cubicBezTo>
                <a:cubicBezTo>
                  <a:pt x="1308" y="78"/>
                  <a:pt x="1306" y="80"/>
                  <a:pt x="1304" y="82"/>
                </a:cubicBezTo>
                <a:cubicBezTo>
                  <a:pt x="1306" y="88"/>
                  <a:pt x="1313" y="89"/>
                  <a:pt x="1317" y="92"/>
                </a:cubicBezTo>
                <a:close/>
                <a:moveTo>
                  <a:pt x="1320" y="79"/>
                </a:moveTo>
                <a:cubicBezTo>
                  <a:pt x="1337" y="87"/>
                  <a:pt x="1337" y="87"/>
                  <a:pt x="1337" y="87"/>
                </a:cubicBezTo>
                <a:cubicBezTo>
                  <a:pt x="1346" y="87"/>
                  <a:pt x="1354" y="92"/>
                  <a:pt x="1363" y="90"/>
                </a:cubicBezTo>
                <a:cubicBezTo>
                  <a:pt x="1368" y="91"/>
                  <a:pt x="1376" y="90"/>
                  <a:pt x="1375" y="84"/>
                </a:cubicBezTo>
                <a:cubicBezTo>
                  <a:pt x="1377" y="83"/>
                  <a:pt x="1379" y="83"/>
                  <a:pt x="1379" y="80"/>
                </a:cubicBezTo>
                <a:cubicBezTo>
                  <a:pt x="1370" y="81"/>
                  <a:pt x="1360" y="83"/>
                  <a:pt x="1351" y="81"/>
                </a:cubicBezTo>
                <a:cubicBezTo>
                  <a:pt x="1340" y="78"/>
                  <a:pt x="1330" y="72"/>
                  <a:pt x="1319" y="68"/>
                </a:cubicBezTo>
                <a:cubicBezTo>
                  <a:pt x="1317" y="69"/>
                  <a:pt x="1314" y="70"/>
                  <a:pt x="1313" y="72"/>
                </a:cubicBezTo>
                <a:cubicBezTo>
                  <a:pt x="1314" y="75"/>
                  <a:pt x="1317" y="77"/>
                  <a:pt x="1320" y="79"/>
                </a:cubicBezTo>
                <a:close/>
                <a:moveTo>
                  <a:pt x="1444" y="152"/>
                </a:moveTo>
                <a:cubicBezTo>
                  <a:pt x="1447" y="155"/>
                  <a:pt x="1453" y="156"/>
                  <a:pt x="1455" y="152"/>
                </a:cubicBezTo>
                <a:cubicBezTo>
                  <a:pt x="1460" y="153"/>
                  <a:pt x="1465" y="156"/>
                  <a:pt x="1469" y="152"/>
                </a:cubicBezTo>
                <a:cubicBezTo>
                  <a:pt x="1473" y="150"/>
                  <a:pt x="1472" y="145"/>
                  <a:pt x="1471" y="142"/>
                </a:cubicBezTo>
                <a:cubicBezTo>
                  <a:pt x="1469" y="141"/>
                  <a:pt x="1466" y="144"/>
                  <a:pt x="1463" y="144"/>
                </a:cubicBezTo>
                <a:cubicBezTo>
                  <a:pt x="1455" y="144"/>
                  <a:pt x="1449" y="141"/>
                  <a:pt x="1444" y="135"/>
                </a:cubicBezTo>
                <a:cubicBezTo>
                  <a:pt x="1441" y="136"/>
                  <a:pt x="1440" y="139"/>
                  <a:pt x="1437" y="141"/>
                </a:cubicBezTo>
                <a:cubicBezTo>
                  <a:pt x="1436" y="146"/>
                  <a:pt x="1441" y="149"/>
                  <a:pt x="1444" y="152"/>
                </a:cubicBezTo>
                <a:close/>
                <a:moveTo>
                  <a:pt x="1390" y="165"/>
                </a:moveTo>
                <a:cubicBezTo>
                  <a:pt x="1394" y="172"/>
                  <a:pt x="1399" y="178"/>
                  <a:pt x="1406" y="182"/>
                </a:cubicBezTo>
                <a:cubicBezTo>
                  <a:pt x="1410" y="183"/>
                  <a:pt x="1414" y="185"/>
                  <a:pt x="1417" y="182"/>
                </a:cubicBezTo>
                <a:cubicBezTo>
                  <a:pt x="1419" y="180"/>
                  <a:pt x="1421" y="179"/>
                  <a:pt x="1423" y="181"/>
                </a:cubicBezTo>
                <a:cubicBezTo>
                  <a:pt x="1426" y="183"/>
                  <a:pt x="1430" y="184"/>
                  <a:pt x="1433" y="182"/>
                </a:cubicBezTo>
                <a:cubicBezTo>
                  <a:pt x="1437" y="181"/>
                  <a:pt x="1439" y="179"/>
                  <a:pt x="1440" y="175"/>
                </a:cubicBezTo>
                <a:cubicBezTo>
                  <a:pt x="1440" y="173"/>
                  <a:pt x="1439" y="169"/>
                  <a:pt x="1438" y="167"/>
                </a:cubicBezTo>
                <a:cubicBezTo>
                  <a:pt x="1435" y="166"/>
                  <a:pt x="1432" y="170"/>
                  <a:pt x="1428" y="169"/>
                </a:cubicBezTo>
                <a:cubicBezTo>
                  <a:pt x="1418" y="170"/>
                  <a:pt x="1408" y="164"/>
                  <a:pt x="1404" y="155"/>
                </a:cubicBezTo>
                <a:cubicBezTo>
                  <a:pt x="1398" y="155"/>
                  <a:pt x="1393" y="157"/>
                  <a:pt x="1388" y="158"/>
                </a:cubicBezTo>
                <a:cubicBezTo>
                  <a:pt x="1386" y="160"/>
                  <a:pt x="1389" y="163"/>
                  <a:pt x="1390" y="165"/>
                </a:cubicBezTo>
                <a:close/>
                <a:moveTo>
                  <a:pt x="1340" y="171"/>
                </a:moveTo>
                <a:cubicBezTo>
                  <a:pt x="1340" y="174"/>
                  <a:pt x="1344" y="175"/>
                  <a:pt x="1346" y="178"/>
                </a:cubicBezTo>
                <a:cubicBezTo>
                  <a:pt x="1342" y="184"/>
                  <a:pt x="1346" y="192"/>
                  <a:pt x="1350" y="197"/>
                </a:cubicBezTo>
                <a:cubicBezTo>
                  <a:pt x="1353" y="201"/>
                  <a:pt x="1357" y="203"/>
                  <a:pt x="1362" y="204"/>
                </a:cubicBezTo>
                <a:cubicBezTo>
                  <a:pt x="1365" y="205"/>
                  <a:pt x="1366" y="202"/>
                  <a:pt x="1369" y="202"/>
                </a:cubicBezTo>
                <a:cubicBezTo>
                  <a:pt x="1372" y="206"/>
                  <a:pt x="1376" y="211"/>
                  <a:pt x="1382" y="209"/>
                </a:cubicBezTo>
                <a:cubicBezTo>
                  <a:pt x="1386" y="208"/>
                  <a:pt x="1391" y="207"/>
                  <a:pt x="1393" y="202"/>
                </a:cubicBezTo>
                <a:cubicBezTo>
                  <a:pt x="1394" y="199"/>
                  <a:pt x="1395" y="194"/>
                  <a:pt x="1392" y="193"/>
                </a:cubicBezTo>
                <a:cubicBezTo>
                  <a:pt x="1384" y="195"/>
                  <a:pt x="1376" y="191"/>
                  <a:pt x="1369" y="187"/>
                </a:cubicBezTo>
                <a:cubicBezTo>
                  <a:pt x="1363" y="182"/>
                  <a:pt x="1356" y="175"/>
                  <a:pt x="1357" y="167"/>
                </a:cubicBezTo>
                <a:cubicBezTo>
                  <a:pt x="1355" y="164"/>
                  <a:pt x="1355" y="162"/>
                  <a:pt x="1355" y="160"/>
                </a:cubicBezTo>
                <a:cubicBezTo>
                  <a:pt x="1352" y="158"/>
                  <a:pt x="1347" y="159"/>
                  <a:pt x="1343" y="159"/>
                </a:cubicBezTo>
                <a:cubicBezTo>
                  <a:pt x="1340" y="162"/>
                  <a:pt x="1337" y="167"/>
                  <a:pt x="1340" y="171"/>
                </a:cubicBezTo>
                <a:close/>
                <a:moveTo>
                  <a:pt x="1296" y="163"/>
                </a:moveTo>
                <a:cubicBezTo>
                  <a:pt x="1293" y="164"/>
                  <a:pt x="1292" y="167"/>
                  <a:pt x="1291" y="168"/>
                </a:cubicBezTo>
                <a:cubicBezTo>
                  <a:pt x="1290" y="174"/>
                  <a:pt x="1291" y="178"/>
                  <a:pt x="1293" y="182"/>
                </a:cubicBezTo>
                <a:cubicBezTo>
                  <a:pt x="1297" y="185"/>
                  <a:pt x="1300" y="190"/>
                  <a:pt x="1305" y="189"/>
                </a:cubicBezTo>
                <a:cubicBezTo>
                  <a:pt x="1308" y="194"/>
                  <a:pt x="1312" y="199"/>
                  <a:pt x="1318" y="201"/>
                </a:cubicBezTo>
                <a:cubicBezTo>
                  <a:pt x="1321" y="200"/>
                  <a:pt x="1324" y="199"/>
                  <a:pt x="1327" y="197"/>
                </a:cubicBezTo>
                <a:cubicBezTo>
                  <a:pt x="1329" y="195"/>
                  <a:pt x="1331" y="191"/>
                  <a:pt x="1330" y="188"/>
                </a:cubicBezTo>
                <a:cubicBezTo>
                  <a:pt x="1327" y="185"/>
                  <a:pt x="1323" y="188"/>
                  <a:pt x="1320" y="186"/>
                </a:cubicBezTo>
                <a:cubicBezTo>
                  <a:pt x="1313" y="182"/>
                  <a:pt x="1306" y="176"/>
                  <a:pt x="1307" y="167"/>
                </a:cubicBezTo>
                <a:cubicBezTo>
                  <a:pt x="1308" y="162"/>
                  <a:pt x="1313" y="158"/>
                  <a:pt x="1317" y="155"/>
                </a:cubicBezTo>
                <a:cubicBezTo>
                  <a:pt x="1313" y="152"/>
                  <a:pt x="1307" y="152"/>
                  <a:pt x="1302" y="150"/>
                </a:cubicBezTo>
                <a:cubicBezTo>
                  <a:pt x="1301" y="152"/>
                  <a:pt x="1298" y="153"/>
                  <a:pt x="1298" y="156"/>
                </a:cubicBezTo>
                <a:cubicBezTo>
                  <a:pt x="1299" y="158"/>
                  <a:pt x="1301" y="163"/>
                  <a:pt x="1296" y="163"/>
                </a:cubicBezTo>
                <a:close/>
                <a:moveTo>
                  <a:pt x="1263" y="120"/>
                </a:moveTo>
                <a:cubicBezTo>
                  <a:pt x="1281" y="141"/>
                  <a:pt x="1308" y="150"/>
                  <a:pt x="1334" y="154"/>
                </a:cubicBezTo>
                <a:cubicBezTo>
                  <a:pt x="1344" y="156"/>
                  <a:pt x="1355" y="155"/>
                  <a:pt x="1364" y="155"/>
                </a:cubicBezTo>
                <a:cubicBezTo>
                  <a:pt x="1380" y="156"/>
                  <a:pt x="1396" y="152"/>
                  <a:pt x="1411" y="149"/>
                </a:cubicBezTo>
                <a:cubicBezTo>
                  <a:pt x="1423" y="143"/>
                  <a:pt x="1435" y="139"/>
                  <a:pt x="1445" y="128"/>
                </a:cubicBezTo>
                <a:cubicBezTo>
                  <a:pt x="1447" y="124"/>
                  <a:pt x="1450" y="121"/>
                  <a:pt x="1451" y="117"/>
                </a:cubicBezTo>
                <a:cubicBezTo>
                  <a:pt x="1450" y="115"/>
                  <a:pt x="1449" y="114"/>
                  <a:pt x="1447" y="115"/>
                </a:cubicBezTo>
                <a:cubicBezTo>
                  <a:pt x="1443" y="125"/>
                  <a:pt x="1433" y="130"/>
                  <a:pt x="1425" y="137"/>
                </a:cubicBezTo>
                <a:cubicBezTo>
                  <a:pt x="1419" y="141"/>
                  <a:pt x="1411" y="141"/>
                  <a:pt x="1405" y="145"/>
                </a:cubicBezTo>
                <a:cubicBezTo>
                  <a:pt x="1393" y="148"/>
                  <a:pt x="1383" y="149"/>
                  <a:pt x="1371" y="150"/>
                </a:cubicBezTo>
                <a:cubicBezTo>
                  <a:pt x="1367" y="148"/>
                  <a:pt x="1362" y="150"/>
                  <a:pt x="1358" y="149"/>
                </a:cubicBezTo>
                <a:cubicBezTo>
                  <a:pt x="1325" y="148"/>
                  <a:pt x="1292" y="139"/>
                  <a:pt x="1268" y="116"/>
                </a:cubicBezTo>
                <a:cubicBezTo>
                  <a:pt x="1266" y="117"/>
                  <a:pt x="1263" y="118"/>
                  <a:pt x="1263" y="120"/>
                </a:cubicBezTo>
                <a:close/>
                <a:moveTo>
                  <a:pt x="1078" y="104"/>
                </a:moveTo>
                <a:cubicBezTo>
                  <a:pt x="1105" y="120"/>
                  <a:pt x="1134" y="133"/>
                  <a:pt x="1167" y="134"/>
                </a:cubicBezTo>
                <a:cubicBezTo>
                  <a:pt x="1178" y="135"/>
                  <a:pt x="1188" y="135"/>
                  <a:pt x="1199" y="133"/>
                </a:cubicBezTo>
                <a:cubicBezTo>
                  <a:pt x="1211" y="133"/>
                  <a:pt x="1224" y="132"/>
                  <a:pt x="1236" y="128"/>
                </a:cubicBezTo>
                <a:cubicBezTo>
                  <a:pt x="1246" y="125"/>
                  <a:pt x="1255" y="119"/>
                  <a:pt x="1264" y="113"/>
                </a:cubicBezTo>
                <a:cubicBezTo>
                  <a:pt x="1288" y="96"/>
                  <a:pt x="1303" y="74"/>
                  <a:pt x="1325" y="56"/>
                </a:cubicBezTo>
                <a:cubicBezTo>
                  <a:pt x="1337" y="48"/>
                  <a:pt x="1351" y="42"/>
                  <a:pt x="1366" y="46"/>
                </a:cubicBezTo>
                <a:cubicBezTo>
                  <a:pt x="1383" y="56"/>
                  <a:pt x="1401" y="69"/>
                  <a:pt x="1414" y="86"/>
                </a:cubicBezTo>
                <a:cubicBezTo>
                  <a:pt x="1414" y="87"/>
                  <a:pt x="1413" y="88"/>
                  <a:pt x="1412" y="88"/>
                </a:cubicBezTo>
                <a:cubicBezTo>
                  <a:pt x="1408" y="88"/>
                  <a:pt x="1408" y="84"/>
                  <a:pt x="1406" y="82"/>
                </a:cubicBezTo>
                <a:cubicBezTo>
                  <a:pt x="1403" y="78"/>
                  <a:pt x="1399" y="74"/>
                  <a:pt x="1394" y="71"/>
                </a:cubicBezTo>
                <a:cubicBezTo>
                  <a:pt x="1392" y="71"/>
                  <a:pt x="1392" y="71"/>
                  <a:pt x="1392" y="71"/>
                </a:cubicBezTo>
                <a:cubicBezTo>
                  <a:pt x="1385" y="78"/>
                  <a:pt x="1385" y="78"/>
                  <a:pt x="1385" y="78"/>
                </a:cubicBezTo>
                <a:cubicBezTo>
                  <a:pt x="1393" y="80"/>
                  <a:pt x="1397" y="89"/>
                  <a:pt x="1405" y="92"/>
                </a:cubicBezTo>
                <a:cubicBezTo>
                  <a:pt x="1411" y="93"/>
                  <a:pt x="1414" y="90"/>
                  <a:pt x="1417" y="85"/>
                </a:cubicBezTo>
                <a:cubicBezTo>
                  <a:pt x="1416" y="77"/>
                  <a:pt x="1400" y="69"/>
                  <a:pt x="1412" y="61"/>
                </a:cubicBezTo>
                <a:cubicBezTo>
                  <a:pt x="1417" y="57"/>
                  <a:pt x="1422" y="65"/>
                  <a:pt x="1428" y="61"/>
                </a:cubicBezTo>
                <a:cubicBezTo>
                  <a:pt x="1429" y="58"/>
                  <a:pt x="1432" y="54"/>
                  <a:pt x="1430" y="51"/>
                </a:cubicBezTo>
                <a:cubicBezTo>
                  <a:pt x="1411" y="36"/>
                  <a:pt x="1411" y="36"/>
                  <a:pt x="1411" y="36"/>
                </a:cubicBezTo>
                <a:cubicBezTo>
                  <a:pt x="1411" y="30"/>
                  <a:pt x="1405" y="34"/>
                  <a:pt x="1402" y="33"/>
                </a:cubicBezTo>
                <a:cubicBezTo>
                  <a:pt x="1397" y="33"/>
                  <a:pt x="1397" y="33"/>
                  <a:pt x="1397" y="33"/>
                </a:cubicBezTo>
                <a:cubicBezTo>
                  <a:pt x="1402" y="39"/>
                  <a:pt x="1407" y="42"/>
                  <a:pt x="1412" y="46"/>
                </a:cubicBezTo>
                <a:cubicBezTo>
                  <a:pt x="1417" y="49"/>
                  <a:pt x="1421" y="54"/>
                  <a:pt x="1425" y="58"/>
                </a:cubicBezTo>
                <a:cubicBezTo>
                  <a:pt x="1425" y="59"/>
                  <a:pt x="1425" y="60"/>
                  <a:pt x="1424" y="60"/>
                </a:cubicBezTo>
                <a:cubicBezTo>
                  <a:pt x="1419" y="59"/>
                  <a:pt x="1416" y="53"/>
                  <a:pt x="1412" y="50"/>
                </a:cubicBezTo>
                <a:cubicBezTo>
                  <a:pt x="1404" y="44"/>
                  <a:pt x="1396" y="36"/>
                  <a:pt x="1386" y="33"/>
                </a:cubicBezTo>
                <a:cubicBezTo>
                  <a:pt x="1363" y="33"/>
                  <a:pt x="1341" y="33"/>
                  <a:pt x="1318" y="33"/>
                </a:cubicBezTo>
                <a:cubicBezTo>
                  <a:pt x="1320" y="35"/>
                  <a:pt x="1321" y="37"/>
                  <a:pt x="1319" y="38"/>
                </a:cubicBezTo>
                <a:cubicBezTo>
                  <a:pt x="1299" y="53"/>
                  <a:pt x="1282" y="73"/>
                  <a:pt x="1261" y="88"/>
                </a:cubicBezTo>
                <a:cubicBezTo>
                  <a:pt x="1257" y="89"/>
                  <a:pt x="1255" y="93"/>
                  <a:pt x="1251" y="94"/>
                </a:cubicBezTo>
                <a:cubicBezTo>
                  <a:pt x="1225" y="109"/>
                  <a:pt x="1191" y="116"/>
                  <a:pt x="1159" y="110"/>
                </a:cubicBezTo>
                <a:cubicBezTo>
                  <a:pt x="1126" y="104"/>
                  <a:pt x="1097" y="86"/>
                  <a:pt x="1070" y="67"/>
                </a:cubicBezTo>
                <a:cubicBezTo>
                  <a:pt x="1068" y="65"/>
                  <a:pt x="1066" y="62"/>
                  <a:pt x="1064" y="61"/>
                </a:cubicBezTo>
                <a:cubicBezTo>
                  <a:pt x="1057" y="65"/>
                  <a:pt x="1055" y="72"/>
                  <a:pt x="1050" y="77"/>
                </a:cubicBezTo>
                <a:cubicBezTo>
                  <a:pt x="1055" y="89"/>
                  <a:pt x="1068" y="95"/>
                  <a:pt x="1078" y="104"/>
                </a:cubicBezTo>
                <a:close/>
                <a:moveTo>
                  <a:pt x="995" y="108"/>
                </a:moveTo>
                <a:cubicBezTo>
                  <a:pt x="1011" y="104"/>
                  <a:pt x="1025" y="94"/>
                  <a:pt x="1038" y="83"/>
                </a:cubicBezTo>
                <a:cubicBezTo>
                  <a:pt x="1046" y="76"/>
                  <a:pt x="1053" y="69"/>
                  <a:pt x="1058" y="60"/>
                </a:cubicBezTo>
                <a:cubicBezTo>
                  <a:pt x="1065" y="52"/>
                  <a:pt x="1071" y="44"/>
                  <a:pt x="1074" y="34"/>
                </a:cubicBezTo>
                <a:cubicBezTo>
                  <a:pt x="1067" y="33"/>
                  <a:pt x="1058" y="33"/>
                  <a:pt x="1051" y="33"/>
                </a:cubicBezTo>
                <a:cubicBezTo>
                  <a:pt x="1049" y="35"/>
                  <a:pt x="1049" y="38"/>
                  <a:pt x="1047" y="41"/>
                </a:cubicBezTo>
                <a:cubicBezTo>
                  <a:pt x="1042" y="52"/>
                  <a:pt x="1035" y="65"/>
                  <a:pt x="1024" y="71"/>
                </a:cubicBezTo>
                <a:cubicBezTo>
                  <a:pt x="1021" y="72"/>
                  <a:pt x="1018" y="74"/>
                  <a:pt x="1016" y="76"/>
                </a:cubicBezTo>
                <a:cubicBezTo>
                  <a:pt x="1008" y="85"/>
                  <a:pt x="996" y="85"/>
                  <a:pt x="985" y="88"/>
                </a:cubicBezTo>
                <a:cubicBezTo>
                  <a:pt x="981" y="86"/>
                  <a:pt x="978" y="89"/>
                  <a:pt x="975" y="90"/>
                </a:cubicBezTo>
                <a:cubicBezTo>
                  <a:pt x="973" y="94"/>
                  <a:pt x="970" y="97"/>
                  <a:pt x="966" y="100"/>
                </a:cubicBezTo>
                <a:cubicBezTo>
                  <a:pt x="967" y="104"/>
                  <a:pt x="967" y="108"/>
                  <a:pt x="965" y="112"/>
                </a:cubicBezTo>
                <a:cubicBezTo>
                  <a:pt x="976" y="114"/>
                  <a:pt x="986" y="110"/>
                  <a:pt x="995" y="108"/>
                </a:cubicBezTo>
                <a:close/>
                <a:moveTo>
                  <a:pt x="987" y="60"/>
                </a:moveTo>
                <a:cubicBezTo>
                  <a:pt x="985" y="63"/>
                  <a:pt x="977" y="62"/>
                  <a:pt x="980" y="68"/>
                </a:cubicBezTo>
                <a:cubicBezTo>
                  <a:pt x="983" y="70"/>
                  <a:pt x="986" y="68"/>
                  <a:pt x="989" y="67"/>
                </a:cubicBezTo>
                <a:cubicBezTo>
                  <a:pt x="993" y="66"/>
                  <a:pt x="996" y="62"/>
                  <a:pt x="1000" y="60"/>
                </a:cubicBezTo>
                <a:cubicBezTo>
                  <a:pt x="1002" y="61"/>
                  <a:pt x="1004" y="60"/>
                  <a:pt x="1003" y="57"/>
                </a:cubicBezTo>
                <a:cubicBezTo>
                  <a:pt x="1003" y="55"/>
                  <a:pt x="1001" y="54"/>
                  <a:pt x="999" y="53"/>
                </a:cubicBezTo>
                <a:cubicBezTo>
                  <a:pt x="995" y="54"/>
                  <a:pt x="992" y="58"/>
                  <a:pt x="987" y="60"/>
                </a:cubicBezTo>
                <a:close/>
                <a:moveTo>
                  <a:pt x="992" y="51"/>
                </a:moveTo>
                <a:cubicBezTo>
                  <a:pt x="990" y="50"/>
                  <a:pt x="987" y="51"/>
                  <a:pt x="985" y="52"/>
                </a:cubicBezTo>
                <a:cubicBezTo>
                  <a:pt x="984" y="54"/>
                  <a:pt x="981" y="56"/>
                  <a:pt x="983" y="58"/>
                </a:cubicBezTo>
                <a:cubicBezTo>
                  <a:pt x="986" y="55"/>
                  <a:pt x="990" y="54"/>
                  <a:pt x="992" y="51"/>
                </a:cubicBezTo>
                <a:close/>
                <a:moveTo>
                  <a:pt x="980" y="78"/>
                </a:moveTo>
                <a:cubicBezTo>
                  <a:pt x="988" y="77"/>
                  <a:pt x="995" y="74"/>
                  <a:pt x="1000" y="69"/>
                </a:cubicBezTo>
                <a:cubicBezTo>
                  <a:pt x="1000" y="66"/>
                  <a:pt x="1000" y="66"/>
                  <a:pt x="1000" y="66"/>
                </a:cubicBezTo>
                <a:cubicBezTo>
                  <a:pt x="994" y="69"/>
                  <a:pt x="988" y="72"/>
                  <a:pt x="981" y="73"/>
                </a:cubicBezTo>
                <a:cubicBezTo>
                  <a:pt x="980" y="74"/>
                  <a:pt x="979" y="76"/>
                  <a:pt x="980" y="78"/>
                </a:cubicBezTo>
                <a:close/>
                <a:moveTo>
                  <a:pt x="990" y="79"/>
                </a:moveTo>
                <a:cubicBezTo>
                  <a:pt x="987" y="81"/>
                  <a:pt x="982" y="81"/>
                  <a:pt x="978" y="82"/>
                </a:cubicBezTo>
                <a:cubicBezTo>
                  <a:pt x="979" y="83"/>
                  <a:pt x="978" y="84"/>
                  <a:pt x="979" y="84"/>
                </a:cubicBezTo>
                <a:cubicBezTo>
                  <a:pt x="989" y="83"/>
                  <a:pt x="1001" y="82"/>
                  <a:pt x="1009" y="77"/>
                </a:cubicBezTo>
                <a:cubicBezTo>
                  <a:pt x="1003" y="68"/>
                  <a:pt x="997" y="79"/>
                  <a:pt x="990" y="79"/>
                </a:cubicBezTo>
                <a:close/>
                <a:moveTo>
                  <a:pt x="968" y="94"/>
                </a:moveTo>
                <a:cubicBezTo>
                  <a:pt x="971" y="90"/>
                  <a:pt x="975" y="85"/>
                  <a:pt x="974" y="80"/>
                </a:cubicBezTo>
                <a:cubicBezTo>
                  <a:pt x="977" y="75"/>
                  <a:pt x="976" y="67"/>
                  <a:pt x="975" y="62"/>
                </a:cubicBezTo>
                <a:cubicBezTo>
                  <a:pt x="979" y="57"/>
                  <a:pt x="978" y="50"/>
                  <a:pt x="985" y="48"/>
                </a:cubicBezTo>
                <a:cubicBezTo>
                  <a:pt x="992" y="44"/>
                  <a:pt x="999" y="48"/>
                  <a:pt x="1004" y="52"/>
                </a:cubicBezTo>
                <a:cubicBezTo>
                  <a:pt x="1007" y="54"/>
                  <a:pt x="1008" y="58"/>
                  <a:pt x="1007" y="61"/>
                </a:cubicBezTo>
                <a:cubicBezTo>
                  <a:pt x="1005" y="64"/>
                  <a:pt x="1004" y="66"/>
                  <a:pt x="1005" y="69"/>
                </a:cubicBezTo>
                <a:cubicBezTo>
                  <a:pt x="1007" y="71"/>
                  <a:pt x="1010" y="74"/>
                  <a:pt x="1013" y="72"/>
                </a:cubicBezTo>
                <a:cubicBezTo>
                  <a:pt x="1015" y="72"/>
                  <a:pt x="1018" y="71"/>
                  <a:pt x="1019" y="68"/>
                </a:cubicBezTo>
                <a:cubicBezTo>
                  <a:pt x="1016" y="62"/>
                  <a:pt x="1025" y="57"/>
                  <a:pt x="1020" y="51"/>
                </a:cubicBezTo>
                <a:cubicBezTo>
                  <a:pt x="1020" y="46"/>
                  <a:pt x="1014" y="47"/>
                  <a:pt x="1013" y="43"/>
                </a:cubicBezTo>
                <a:cubicBezTo>
                  <a:pt x="1012" y="40"/>
                  <a:pt x="1007" y="41"/>
                  <a:pt x="1009" y="38"/>
                </a:cubicBezTo>
                <a:cubicBezTo>
                  <a:pt x="1012" y="37"/>
                  <a:pt x="1014" y="39"/>
                  <a:pt x="1017" y="40"/>
                </a:cubicBezTo>
                <a:cubicBezTo>
                  <a:pt x="1019" y="39"/>
                  <a:pt x="1020" y="35"/>
                  <a:pt x="1023" y="36"/>
                </a:cubicBezTo>
                <a:cubicBezTo>
                  <a:pt x="1025" y="40"/>
                  <a:pt x="1017" y="44"/>
                  <a:pt x="1023" y="47"/>
                </a:cubicBezTo>
                <a:cubicBezTo>
                  <a:pt x="1028" y="44"/>
                  <a:pt x="1029" y="38"/>
                  <a:pt x="1033" y="35"/>
                </a:cubicBezTo>
                <a:cubicBezTo>
                  <a:pt x="1034" y="35"/>
                  <a:pt x="1035" y="35"/>
                  <a:pt x="1035" y="37"/>
                </a:cubicBezTo>
                <a:cubicBezTo>
                  <a:pt x="1033" y="41"/>
                  <a:pt x="1031" y="45"/>
                  <a:pt x="1028" y="49"/>
                </a:cubicBezTo>
                <a:cubicBezTo>
                  <a:pt x="1022" y="53"/>
                  <a:pt x="1027" y="60"/>
                  <a:pt x="1023" y="65"/>
                </a:cubicBezTo>
                <a:cubicBezTo>
                  <a:pt x="1023" y="66"/>
                  <a:pt x="1023" y="66"/>
                  <a:pt x="1023" y="66"/>
                </a:cubicBezTo>
                <a:cubicBezTo>
                  <a:pt x="1027" y="65"/>
                  <a:pt x="1031" y="60"/>
                  <a:pt x="1034" y="56"/>
                </a:cubicBezTo>
                <a:cubicBezTo>
                  <a:pt x="1039" y="50"/>
                  <a:pt x="1042" y="43"/>
                  <a:pt x="1045" y="35"/>
                </a:cubicBezTo>
                <a:cubicBezTo>
                  <a:pt x="1045" y="33"/>
                  <a:pt x="1042" y="33"/>
                  <a:pt x="1040" y="33"/>
                </a:cubicBezTo>
                <a:cubicBezTo>
                  <a:pt x="1011" y="34"/>
                  <a:pt x="984" y="31"/>
                  <a:pt x="956" y="33"/>
                </a:cubicBezTo>
                <a:cubicBezTo>
                  <a:pt x="963" y="38"/>
                  <a:pt x="968" y="46"/>
                  <a:pt x="965" y="55"/>
                </a:cubicBezTo>
                <a:cubicBezTo>
                  <a:pt x="965" y="60"/>
                  <a:pt x="959" y="64"/>
                  <a:pt x="962" y="69"/>
                </a:cubicBezTo>
                <a:cubicBezTo>
                  <a:pt x="960" y="75"/>
                  <a:pt x="957" y="81"/>
                  <a:pt x="951" y="84"/>
                </a:cubicBezTo>
                <a:cubicBezTo>
                  <a:pt x="954" y="90"/>
                  <a:pt x="951" y="97"/>
                  <a:pt x="946" y="101"/>
                </a:cubicBezTo>
                <a:cubicBezTo>
                  <a:pt x="942" y="105"/>
                  <a:pt x="938" y="107"/>
                  <a:pt x="932" y="108"/>
                </a:cubicBezTo>
                <a:cubicBezTo>
                  <a:pt x="925" y="118"/>
                  <a:pt x="913" y="114"/>
                  <a:pt x="904" y="113"/>
                </a:cubicBezTo>
                <a:cubicBezTo>
                  <a:pt x="900" y="121"/>
                  <a:pt x="890" y="124"/>
                  <a:pt x="881" y="126"/>
                </a:cubicBezTo>
                <a:cubicBezTo>
                  <a:pt x="872" y="127"/>
                  <a:pt x="863" y="123"/>
                  <a:pt x="857" y="114"/>
                </a:cubicBezTo>
                <a:cubicBezTo>
                  <a:pt x="855" y="113"/>
                  <a:pt x="855" y="108"/>
                  <a:pt x="851" y="108"/>
                </a:cubicBezTo>
                <a:cubicBezTo>
                  <a:pt x="850" y="109"/>
                  <a:pt x="848" y="110"/>
                  <a:pt x="849" y="111"/>
                </a:cubicBezTo>
                <a:cubicBezTo>
                  <a:pt x="851" y="120"/>
                  <a:pt x="856" y="130"/>
                  <a:pt x="854" y="139"/>
                </a:cubicBezTo>
                <a:cubicBezTo>
                  <a:pt x="852" y="148"/>
                  <a:pt x="844" y="155"/>
                  <a:pt x="835" y="157"/>
                </a:cubicBezTo>
                <a:cubicBezTo>
                  <a:pt x="831" y="156"/>
                  <a:pt x="827" y="154"/>
                  <a:pt x="824" y="151"/>
                </a:cubicBezTo>
                <a:cubicBezTo>
                  <a:pt x="822" y="151"/>
                  <a:pt x="820" y="153"/>
                  <a:pt x="818" y="154"/>
                </a:cubicBezTo>
                <a:cubicBezTo>
                  <a:pt x="815" y="158"/>
                  <a:pt x="817" y="163"/>
                  <a:pt x="817" y="167"/>
                </a:cubicBezTo>
                <a:cubicBezTo>
                  <a:pt x="821" y="174"/>
                  <a:pt x="829" y="178"/>
                  <a:pt x="836" y="177"/>
                </a:cubicBezTo>
                <a:cubicBezTo>
                  <a:pt x="845" y="175"/>
                  <a:pt x="858" y="174"/>
                  <a:pt x="863" y="164"/>
                </a:cubicBezTo>
                <a:cubicBezTo>
                  <a:pt x="865" y="160"/>
                  <a:pt x="865" y="156"/>
                  <a:pt x="864" y="152"/>
                </a:cubicBezTo>
                <a:cubicBezTo>
                  <a:pt x="866" y="148"/>
                  <a:pt x="869" y="153"/>
                  <a:pt x="872" y="153"/>
                </a:cubicBezTo>
                <a:cubicBezTo>
                  <a:pt x="877" y="154"/>
                  <a:pt x="882" y="151"/>
                  <a:pt x="885" y="148"/>
                </a:cubicBezTo>
                <a:cubicBezTo>
                  <a:pt x="891" y="151"/>
                  <a:pt x="898" y="153"/>
                  <a:pt x="905" y="151"/>
                </a:cubicBezTo>
                <a:cubicBezTo>
                  <a:pt x="910" y="146"/>
                  <a:pt x="916" y="141"/>
                  <a:pt x="913" y="135"/>
                </a:cubicBezTo>
                <a:cubicBezTo>
                  <a:pt x="916" y="132"/>
                  <a:pt x="919" y="135"/>
                  <a:pt x="922" y="134"/>
                </a:cubicBezTo>
                <a:cubicBezTo>
                  <a:pt x="927" y="134"/>
                  <a:pt x="931" y="131"/>
                  <a:pt x="933" y="126"/>
                </a:cubicBezTo>
                <a:cubicBezTo>
                  <a:pt x="933" y="124"/>
                  <a:pt x="932" y="121"/>
                  <a:pt x="935" y="120"/>
                </a:cubicBezTo>
                <a:cubicBezTo>
                  <a:pt x="942" y="121"/>
                  <a:pt x="953" y="122"/>
                  <a:pt x="958" y="115"/>
                </a:cubicBezTo>
                <a:cubicBezTo>
                  <a:pt x="961" y="111"/>
                  <a:pt x="965" y="105"/>
                  <a:pt x="962" y="100"/>
                </a:cubicBezTo>
                <a:cubicBezTo>
                  <a:pt x="961" y="96"/>
                  <a:pt x="966" y="97"/>
                  <a:pt x="968" y="94"/>
                </a:cubicBezTo>
                <a:close/>
                <a:moveTo>
                  <a:pt x="868" y="162"/>
                </a:moveTo>
                <a:cubicBezTo>
                  <a:pt x="867" y="164"/>
                  <a:pt x="866" y="165"/>
                  <a:pt x="866" y="167"/>
                </a:cubicBezTo>
                <a:cubicBezTo>
                  <a:pt x="875" y="168"/>
                  <a:pt x="882" y="164"/>
                  <a:pt x="891" y="163"/>
                </a:cubicBezTo>
                <a:cubicBezTo>
                  <a:pt x="896" y="162"/>
                  <a:pt x="901" y="159"/>
                  <a:pt x="906" y="158"/>
                </a:cubicBezTo>
                <a:cubicBezTo>
                  <a:pt x="913" y="152"/>
                  <a:pt x="925" y="148"/>
                  <a:pt x="927" y="137"/>
                </a:cubicBezTo>
                <a:cubicBezTo>
                  <a:pt x="918" y="138"/>
                  <a:pt x="918" y="138"/>
                  <a:pt x="918" y="138"/>
                </a:cubicBezTo>
                <a:cubicBezTo>
                  <a:pt x="918" y="146"/>
                  <a:pt x="910" y="152"/>
                  <a:pt x="904" y="155"/>
                </a:cubicBezTo>
                <a:cubicBezTo>
                  <a:pt x="900" y="155"/>
                  <a:pt x="897" y="157"/>
                  <a:pt x="892" y="155"/>
                </a:cubicBezTo>
                <a:cubicBezTo>
                  <a:pt x="890" y="158"/>
                  <a:pt x="890" y="158"/>
                  <a:pt x="890" y="158"/>
                </a:cubicBezTo>
                <a:cubicBezTo>
                  <a:pt x="883" y="159"/>
                  <a:pt x="876" y="161"/>
                  <a:pt x="868" y="162"/>
                </a:cubicBezTo>
                <a:close/>
                <a:moveTo>
                  <a:pt x="886" y="153"/>
                </a:moveTo>
                <a:cubicBezTo>
                  <a:pt x="885" y="154"/>
                  <a:pt x="885" y="154"/>
                  <a:pt x="885" y="154"/>
                </a:cubicBezTo>
                <a:cubicBezTo>
                  <a:pt x="885" y="154"/>
                  <a:pt x="886" y="154"/>
                  <a:pt x="886" y="154"/>
                </a:cubicBezTo>
                <a:cubicBezTo>
                  <a:pt x="887" y="153"/>
                  <a:pt x="886" y="153"/>
                  <a:pt x="886" y="153"/>
                </a:cubicBezTo>
                <a:close/>
                <a:moveTo>
                  <a:pt x="872" y="157"/>
                </a:moveTo>
                <a:cubicBezTo>
                  <a:pt x="871" y="157"/>
                  <a:pt x="871" y="156"/>
                  <a:pt x="870" y="157"/>
                </a:cubicBezTo>
                <a:cubicBezTo>
                  <a:pt x="870" y="157"/>
                  <a:pt x="870" y="157"/>
                  <a:pt x="870" y="157"/>
                </a:cubicBezTo>
                <a:cubicBezTo>
                  <a:pt x="871" y="157"/>
                  <a:pt x="871" y="158"/>
                  <a:pt x="872" y="157"/>
                </a:cubicBezTo>
                <a:close/>
                <a:moveTo>
                  <a:pt x="733" y="142"/>
                </a:moveTo>
                <a:cubicBezTo>
                  <a:pt x="750" y="160"/>
                  <a:pt x="768" y="179"/>
                  <a:pt x="792" y="187"/>
                </a:cubicBezTo>
                <a:cubicBezTo>
                  <a:pt x="809" y="192"/>
                  <a:pt x="825" y="198"/>
                  <a:pt x="843" y="199"/>
                </a:cubicBezTo>
                <a:cubicBezTo>
                  <a:pt x="859" y="201"/>
                  <a:pt x="878" y="198"/>
                  <a:pt x="894" y="194"/>
                </a:cubicBezTo>
                <a:cubicBezTo>
                  <a:pt x="920" y="189"/>
                  <a:pt x="943" y="172"/>
                  <a:pt x="956" y="149"/>
                </a:cubicBezTo>
                <a:cubicBezTo>
                  <a:pt x="959" y="142"/>
                  <a:pt x="960" y="135"/>
                  <a:pt x="962" y="129"/>
                </a:cubicBezTo>
                <a:cubicBezTo>
                  <a:pt x="963" y="118"/>
                  <a:pt x="963" y="118"/>
                  <a:pt x="963" y="118"/>
                </a:cubicBezTo>
                <a:cubicBezTo>
                  <a:pt x="960" y="115"/>
                  <a:pt x="957" y="122"/>
                  <a:pt x="954" y="122"/>
                </a:cubicBezTo>
                <a:cubicBezTo>
                  <a:pt x="949" y="124"/>
                  <a:pt x="943" y="124"/>
                  <a:pt x="938" y="125"/>
                </a:cubicBezTo>
                <a:cubicBezTo>
                  <a:pt x="934" y="131"/>
                  <a:pt x="935" y="139"/>
                  <a:pt x="929" y="144"/>
                </a:cubicBezTo>
                <a:cubicBezTo>
                  <a:pt x="920" y="154"/>
                  <a:pt x="908" y="161"/>
                  <a:pt x="896" y="166"/>
                </a:cubicBezTo>
                <a:cubicBezTo>
                  <a:pt x="885" y="168"/>
                  <a:pt x="874" y="171"/>
                  <a:pt x="862" y="171"/>
                </a:cubicBezTo>
                <a:cubicBezTo>
                  <a:pt x="850" y="179"/>
                  <a:pt x="833" y="185"/>
                  <a:pt x="820" y="177"/>
                </a:cubicBezTo>
                <a:cubicBezTo>
                  <a:pt x="815" y="174"/>
                  <a:pt x="815" y="165"/>
                  <a:pt x="809" y="167"/>
                </a:cubicBezTo>
                <a:cubicBezTo>
                  <a:pt x="795" y="163"/>
                  <a:pt x="795" y="163"/>
                  <a:pt x="795" y="163"/>
                </a:cubicBezTo>
                <a:cubicBezTo>
                  <a:pt x="789" y="158"/>
                  <a:pt x="781" y="156"/>
                  <a:pt x="775" y="151"/>
                </a:cubicBezTo>
                <a:cubicBezTo>
                  <a:pt x="766" y="144"/>
                  <a:pt x="759" y="137"/>
                  <a:pt x="751" y="130"/>
                </a:cubicBezTo>
                <a:cubicBezTo>
                  <a:pt x="744" y="129"/>
                  <a:pt x="737" y="134"/>
                  <a:pt x="730" y="136"/>
                </a:cubicBezTo>
                <a:cubicBezTo>
                  <a:pt x="729" y="138"/>
                  <a:pt x="731" y="140"/>
                  <a:pt x="733" y="142"/>
                </a:cubicBezTo>
                <a:close/>
                <a:moveTo>
                  <a:pt x="612" y="109"/>
                </a:moveTo>
                <a:cubicBezTo>
                  <a:pt x="639" y="128"/>
                  <a:pt x="672" y="136"/>
                  <a:pt x="705" y="137"/>
                </a:cubicBezTo>
                <a:cubicBezTo>
                  <a:pt x="724" y="135"/>
                  <a:pt x="741" y="128"/>
                  <a:pt x="757" y="122"/>
                </a:cubicBezTo>
                <a:cubicBezTo>
                  <a:pt x="771" y="115"/>
                  <a:pt x="785" y="109"/>
                  <a:pt x="797" y="99"/>
                </a:cubicBezTo>
                <a:cubicBezTo>
                  <a:pt x="811" y="86"/>
                  <a:pt x="821" y="70"/>
                  <a:pt x="830" y="53"/>
                </a:cubicBezTo>
                <a:cubicBezTo>
                  <a:pt x="834" y="47"/>
                  <a:pt x="835" y="41"/>
                  <a:pt x="836" y="34"/>
                </a:cubicBezTo>
                <a:cubicBezTo>
                  <a:pt x="835" y="33"/>
                  <a:pt x="835" y="33"/>
                  <a:pt x="835" y="33"/>
                </a:cubicBezTo>
                <a:cubicBezTo>
                  <a:pt x="812" y="33"/>
                  <a:pt x="812" y="33"/>
                  <a:pt x="812" y="33"/>
                </a:cubicBezTo>
                <a:cubicBezTo>
                  <a:pt x="807" y="41"/>
                  <a:pt x="806" y="52"/>
                  <a:pt x="800" y="60"/>
                </a:cubicBezTo>
                <a:cubicBezTo>
                  <a:pt x="797" y="64"/>
                  <a:pt x="794" y="68"/>
                  <a:pt x="791" y="72"/>
                </a:cubicBezTo>
                <a:cubicBezTo>
                  <a:pt x="778" y="88"/>
                  <a:pt x="760" y="97"/>
                  <a:pt x="742" y="107"/>
                </a:cubicBezTo>
                <a:cubicBezTo>
                  <a:pt x="738" y="108"/>
                  <a:pt x="732" y="110"/>
                  <a:pt x="728" y="112"/>
                </a:cubicBezTo>
                <a:cubicBezTo>
                  <a:pt x="718" y="115"/>
                  <a:pt x="707" y="113"/>
                  <a:pt x="697" y="115"/>
                </a:cubicBezTo>
                <a:cubicBezTo>
                  <a:pt x="679" y="113"/>
                  <a:pt x="662" y="111"/>
                  <a:pt x="647" y="104"/>
                </a:cubicBezTo>
                <a:cubicBezTo>
                  <a:pt x="639" y="101"/>
                  <a:pt x="632" y="96"/>
                  <a:pt x="624" y="92"/>
                </a:cubicBezTo>
                <a:cubicBezTo>
                  <a:pt x="623" y="99"/>
                  <a:pt x="617" y="103"/>
                  <a:pt x="611" y="107"/>
                </a:cubicBezTo>
                <a:lnTo>
                  <a:pt x="612" y="109"/>
                </a:lnTo>
                <a:close/>
                <a:moveTo>
                  <a:pt x="620" y="95"/>
                </a:moveTo>
                <a:cubicBezTo>
                  <a:pt x="619" y="89"/>
                  <a:pt x="620" y="81"/>
                  <a:pt x="613" y="78"/>
                </a:cubicBezTo>
                <a:cubicBezTo>
                  <a:pt x="612" y="78"/>
                  <a:pt x="613" y="77"/>
                  <a:pt x="614" y="77"/>
                </a:cubicBezTo>
                <a:cubicBezTo>
                  <a:pt x="626" y="72"/>
                  <a:pt x="620" y="58"/>
                  <a:pt x="628" y="51"/>
                </a:cubicBezTo>
                <a:cubicBezTo>
                  <a:pt x="631" y="48"/>
                  <a:pt x="634" y="47"/>
                  <a:pt x="638" y="47"/>
                </a:cubicBezTo>
                <a:cubicBezTo>
                  <a:pt x="641" y="47"/>
                  <a:pt x="644" y="50"/>
                  <a:pt x="646" y="53"/>
                </a:cubicBezTo>
                <a:cubicBezTo>
                  <a:pt x="647" y="56"/>
                  <a:pt x="648" y="60"/>
                  <a:pt x="646" y="64"/>
                </a:cubicBezTo>
                <a:cubicBezTo>
                  <a:pt x="645" y="67"/>
                  <a:pt x="638" y="66"/>
                  <a:pt x="640" y="71"/>
                </a:cubicBezTo>
                <a:cubicBezTo>
                  <a:pt x="644" y="75"/>
                  <a:pt x="650" y="76"/>
                  <a:pt x="655" y="75"/>
                </a:cubicBezTo>
                <a:cubicBezTo>
                  <a:pt x="658" y="75"/>
                  <a:pt x="660" y="73"/>
                  <a:pt x="661" y="71"/>
                </a:cubicBezTo>
                <a:cubicBezTo>
                  <a:pt x="663" y="67"/>
                  <a:pt x="658" y="64"/>
                  <a:pt x="663" y="63"/>
                </a:cubicBezTo>
                <a:cubicBezTo>
                  <a:pt x="660" y="59"/>
                  <a:pt x="667" y="56"/>
                  <a:pt x="665" y="51"/>
                </a:cubicBezTo>
                <a:cubicBezTo>
                  <a:pt x="663" y="47"/>
                  <a:pt x="662" y="42"/>
                  <a:pt x="658" y="39"/>
                </a:cubicBezTo>
                <a:cubicBezTo>
                  <a:pt x="653" y="35"/>
                  <a:pt x="645" y="35"/>
                  <a:pt x="640" y="37"/>
                </a:cubicBezTo>
                <a:cubicBezTo>
                  <a:pt x="634" y="33"/>
                  <a:pt x="626" y="34"/>
                  <a:pt x="619" y="36"/>
                </a:cubicBezTo>
                <a:cubicBezTo>
                  <a:pt x="610" y="39"/>
                  <a:pt x="604" y="47"/>
                  <a:pt x="603" y="57"/>
                </a:cubicBezTo>
                <a:cubicBezTo>
                  <a:pt x="598" y="69"/>
                  <a:pt x="587" y="56"/>
                  <a:pt x="579" y="60"/>
                </a:cubicBezTo>
                <a:cubicBezTo>
                  <a:pt x="577" y="61"/>
                  <a:pt x="577" y="64"/>
                  <a:pt x="578" y="65"/>
                </a:cubicBezTo>
                <a:cubicBezTo>
                  <a:pt x="580" y="73"/>
                  <a:pt x="594" y="77"/>
                  <a:pt x="588" y="87"/>
                </a:cubicBezTo>
                <a:cubicBezTo>
                  <a:pt x="582" y="93"/>
                  <a:pt x="572" y="92"/>
                  <a:pt x="565" y="89"/>
                </a:cubicBezTo>
                <a:cubicBezTo>
                  <a:pt x="560" y="87"/>
                  <a:pt x="557" y="79"/>
                  <a:pt x="551" y="82"/>
                </a:cubicBezTo>
                <a:cubicBezTo>
                  <a:pt x="548" y="86"/>
                  <a:pt x="547" y="90"/>
                  <a:pt x="549" y="94"/>
                </a:cubicBezTo>
                <a:cubicBezTo>
                  <a:pt x="552" y="100"/>
                  <a:pt x="557" y="107"/>
                  <a:pt x="565" y="107"/>
                </a:cubicBezTo>
                <a:cubicBezTo>
                  <a:pt x="569" y="105"/>
                  <a:pt x="577" y="108"/>
                  <a:pt x="578" y="101"/>
                </a:cubicBezTo>
                <a:cubicBezTo>
                  <a:pt x="581" y="99"/>
                  <a:pt x="583" y="104"/>
                  <a:pt x="586" y="104"/>
                </a:cubicBezTo>
                <a:cubicBezTo>
                  <a:pt x="592" y="105"/>
                  <a:pt x="599" y="106"/>
                  <a:pt x="604" y="104"/>
                </a:cubicBezTo>
                <a:cubicBezTo>
                  <a:pt x="610" y="104"/>
                  <a:pt x="616" y="100"/>
                  <a:pt x="620" y="95"/>
                </a:cubicBezTo>
                <a:close/>
                <a:moveTo>
                  <a:pt x="499" y="52"/>
                </a:moveTo>
                <a:cubicBezTo>
                  <a:pt x="497" y="53"/>
                  <a:pt x="494" y="54"/>
                  <a:pt x="492" y="57"/>
                </a:cubicBezTo>
                <a:cubicBezTo>
                  <a:pt x="500" y="62"/>
                  <a:pt x="510" y="63"/>
                  <a:pt x="519" y="65"/>
                </a:cubicBezTo>
                <a:cubicBezTo>
                  <a:pt x="527" y="67"/>
                  <a:pt x="537" y="67"/>
                  <a:pt x="544" y="63"/>
                </a:cubicBezTo>
                <a:cubicBezTo>
                  <a:pt x="545" y="63"/>
                  <a:pt x="547" y="62"/>
                  <a:pt x="548" y="64"/>
                </a:cubicBezTo>
                <a:cubicBezTo>
                  <a:pt x="544" y="69"/>
                  <a:pt x="536" y="68"/>
                  <a:pt x="531" y="70"/>
                </a:cubicBezTo>
                <a:cubicBezTo>
                  <a:pt x="515" y="70"/>
                  <a:pt x="502" y="64"/>
                  <a:pt x="489" y="60"/>
                </a:cubicBezTo>
                <a:cubicBezTo>
                  <a:pt x="486" y="60"/>
                  <a:pt x="485" y="63"/>
                  <a:pt x="483" y="64"/>
                </a:cubicBezTo>
                <a:cubicBezTo>
                  <a:pt x="483" y="66"/>
                  <a:pt x="485" y="68"/>
                  <a:pt x="487" y="68"/>
                </a:cubicBezTo>
                <a:cubicBezTo>
                  <a:pt x="508" y="76"/>
                  <a:pt x="536" y="87"/>
                  <a:pt x="557" y="72"/>
                </a:cubicBezTo>
                <a:cubicBezTo>
                  <a:pt x="558" y="72"/>
                  <a:pt x="559" y="72"/>
                  <a:pt x="559" y="73"/>
                </a:cubicBezTo>
                <a:cubicBezTo>
                  <a:pt x="554" y="80"/>
                  <a:pt x="565" y="82"/>
                  <a:pt x="568" y="86"/>
                </a:cubicBezTo>
                <a:cubicBezTo>
                  <a:pt x="570" y="87"/>
                  <a:pt x="573" y="88"/>
                  <a:pt x="575" y="87"/>
                </a:cubicBezTo>
                <a:cubicBezTo>
                  <a:pt x="570" y="81"/>
                  <a:pt x="564" y="75"/>
                  <a:pt x="559" y="70"/>
                </a:cubicBezTo>
                <a:cubicBezTo>
                  <a:pt x="555" y="63"/>
                  <a:pt x="548" y="58"/>
                  <a:pt x="542" y="55"/>
                </a:cubicBezTo>
                <a:cubicBezTo>
                  <a:pt x="539" y="54"/>
                  <a:pt x="539" y="57"/>
                  <a:pt x="536" y="57"/>
                </a:cubicBezTo>
                <a:cubicBezTo>
                  <a:pt x="523" y="59"/>
                  <a:pt x="511" y="56"/>
                  <a:pt x="499" y="52"/>
                </a:cubicBezTo>
                <a:close/>
                <a:moveTo>
                  <a:pt x="536" y="53"/>
                </a:moveTo>
                <a:cubicBezTo>
                  <a:pt x="533" y="49"/>
                  <a:pt x="527" y="50"/>
                  <a:pt x="523" y="48"/>
                </a:cubicBezTo>
                <a:cubicBezTo>
                  <a:pt x="518" y="49"/>
                  <a:pt x="512" y="48"/>
                  <a:pt x="509" y="50"/>
                </a:cubicBezTo>
                <a:cubicBezTo>
                  <a:pt x="513" y="53"/>
                  <a:pt x="518" y="53"/>
                  <a:pt x="524" y="54"/>
                </a:cubicBezTo>
                <a:cubicBezTo>
                  <a:pt x="528" y="54"/>
                  <a:pt x="533" y="54"/>
                  <a:pt x="536" y="53"/>
                </a:cubicBezTo>
                <a:close/>
                <a:moveTo>
                  <a:pt x="532" y="113"/>
                </a:moveTo>
                <a:cubicBezTo>
                  <a:pt x="541" y="112"/>
                  <a:pt x="550" y="114"/>
                  <a:pt x="557" y="109"/>
                </a:cubicBezTo>
                <a:cubicBezTo>
                  <a:pt x="553" y="106"/>
                  <a:pt x="549" y="103"/>
                  <a:pt x="547" y="99"/>
                </a:cubicBezTo>
                <a:cubicBezTo>
                  <a:pt x="544" y="103"/>
                  <a:pt x="538" y="102"/>
                  <a:pt x="533" y="105"/>
                </a:cubicBezTo>
                <a:cubicBezTo>
                  <a:pt x="518" y="107"/>
                  <a:pt x="501" y="104"/>
                  <a:pt x="488" y="98"/>
                </a:cubicBezTo>
                <a:cubicBezTo>
                  <a:pt x="479" y="96"/>
                  <a:pt x="470" y="93"/>
                  <a:pt x="463" y="86"/>
                </a:cubicBezTo>
                <a:cubicBezTo>
                  <a:pt x="461" y="87"/>
                  <a:pt x="458" y="89"/>
                  <a:pt x="458" y="93"/>
                </a:cubicBezTo>
                <a:cubicBezTo>
                  <a:pt x="480" y="106"/>
                  <a:pt x="505" y="112"/>
                  <a:pt x="532" y="113"/>
                </a:cubicBezTo>
                <a:close/>
                <a:moveTo>
                  <a:pt x="455" y="95"/>
                </a:moveTo>
                <a:cubicBezTo>
                  <a:pt x="452" y="100"/>
                  <a:pt x="452" y="100"/>
                  <a:pt x="452" y="100"/>
                </a:cubicBezTo>
                <a:cubicBezTo>
                  <a:pt x="459" y="107"/>
                  <a:pt x="468" y="111"/>
                  <a:pt x="477" y="115"/>
                </a:cubicBezTo>
                <a:cubicBezTo>
                  <a:pt x="488" y="120"/>
                  <a:pt x="500" y="121"/>
                  <a:pt x="511" y="124"/>
                </a:cubicBezTo>
                <a:cubicBezTo>
                  <a:pt x="521" y="124"/>
                  <a:pt x="532" y="125"/>
                  <a:pt x="543" y="124"/>
                </a:cubicBezTo>
                <a:cubicBezTo>
                  <a:pt x="556" y="121"/>
                  <a:pt x="571" y="120"/>
                  <a:pt x="580" y="109"/>
                </a:cubicBezTo>
                <a:cubicBezTo>
                  <a:pt x="583" y="107"/>
                  <a:pt x="583" y="107"/>
                  <a:pt x="583" y="107"/>
                </a:cubicBezTo>
                <a:cubicBezTo>
                  <a:pt x="579" y="104"/>
                  <a:pt x="576" y="110"/>
                  <a:pt x="573" y="109"/>
                </a:cubicBezTo>
                <a:cubicBezTo>
                  <a:pt x="569" y="111"/>
                  <a:pt x="565" y="110"/>
                  <a:pt x="562" y="111"/>
                </a:cubicBezTo>
                <a:cubicBezTo>
                  <a:pt x="553" y="117"/>
                  <a:pt x="542" y="116"/>
                  <a:pt x="531" y="117"/>
                </a:cubicBezTo>
                <a:cubicBezTo>
                  <a:pt x="504" y="115"/>
                  <a:pt x="477" y="109"/>
                  <a:pt x="455" y="95"/>
                </a:cubicBezTo>
                <a:close/>
                <a:moveTo>
                  <a:pt x="466" y="83"/>
                </a:moveTo>
                <a:cubicBezTo>
                  <a:pt x="472" y="90"/>
                  <a:pt x="481" y="91"/>
                  <a:pt x="489" y="95"/>
                </a:cubicBezTo>
                <a:cubicBezTo>
                  <a:pt x="504" y="101"/>
                  <a:pt x="524" y="104"/>
                  <a:pt x="541" y="99"/>
                </a:cubicBezTo>
                <a:cubicBezTo>
                  <a:pt x="542" y="97"/>
                  <a:pt x="542" y="97"/>
                  <a:pt x="542" y="97"/>
                </a:cubicBezTo>
                <a:cubicBezTo>
                  <a:pt x="545" y="97"/>
                  <a:pt x="545" y="97"/>
                  <a:pt x="545" y="97"/>
                </a:cubicBezTo>
                <a:cubicBezTo>
                  <a:pt x="545" y="96"/>
                  <a:pt x="545" y="92"/>
                  <a:pt x="542" y="93"/>
                </a:cubicBezTo>
                <a:cubicBezTo>
                  <a:pt x="522" y="95"/>
                  <a:pt x="499" y="93"/>
                  <a:pt x="482" y="83"/>
                </a:cubicBezTo>
                <a:cubicBezTo>
                  <a:pt x="477" y="81"/>
                  <a:pt x="474" y="74"/>
                  <a:pt x="468" y="78"/>
                </a:cubicBezTo>
                <a:cubicBezTo>
                  <a:pt x="467" y="79"/>
                  <a:pt x="465" y="81"/>
                  <a:pt x="466" y="83"/>
                </a:cubicBezTo>
                <a:close/>
                <a:moveTo>
                  <a:pt x="475" y="74"/>
                </a:moveTo>
                <a:cubicBezTo>
                  <a:pt x="488" y="83"/>
                  <a:pt x="502" y="89"/>
                  <a:pt x="518" y="90"/>
                </a:cubicBezTo>
                <a:cubicBezTo>
                  <a:pt x="527" y="91"/>
                  <a:pt x="536" y="91"/>
                  <a:pt x="544" y="87"/>
                </a:cubicBezTo>
                <a:cubicBezTo>
                  <a:pt x="544" y="86"/>
                  <a:pt x="545" y="84"/>
                  <a:pt x="545" y="82"/>
                </a:cubicBezTo>
                <a:cubicBezTo>
                  <a:pt x="536" y="83"/>
                  <a:pt x="526" y="83"/>
                  <a:pt x="518" y="82"/>
                </a:cubicBezTo>
                <a:cubicBezTo>
                  <a:pt x="505" y="78"/>
                  <a:pt x="491" y="75"/>
                  <a:pt x="479" y="68"/>
                </a:cubicBezTo>
                <a:cubicBezTo>
                  <a:pt x="477" y="70"/>
                  <a:pt x="476" y="71"/>
                  <a:pt x="475" y="73"/>
                </a:cubicBezTo>
                <a:lnTo>
                  <a:pt x="475" y="74"/>
                </a:lnTo>
                <a:close/>
                <a:moveTo>
                  <a:pt x="445" y="120"/>
                </a:moveTo>
                <a:cubicBezTo>
                  <a:pt x="455" y="127"/>
                  <a:pt x="467" y="130"/>
                  <a:pt x="478" y="136"/>
                </a:cubicBezTo>
                <a:cubicBezTo>
                  <a:pt x="509" y="146"/>
                  <a:pt x="547" y="148"/>
                  <a:pt x="577" y="135"/>
                </a:cubicBezTo>
                <a:cubicBezTo>
                  <a:pt x="592" y="129"/>
                  <a:pt x="592" y="129"/>
                  <a:pt x="592" y="129"/>
                </a:cubicBezTo>
                <a:cubicBezTo>
                  <a:pt x="597" y="125"/>
                  <a:pt x="605" y="122"/>
                  <a:pt x="608" y="115"/>
                </a:cubicBezTo>
                <a:cubicBezTo>
                  <a:pt x="608" y="112"/>
                  <a:pt x="608" y="109"/>
                  <a:pt x="605" y="108"/>
                </a:cubicBezTo>
                <a:cubicBezTo>
                  <a:pt x="587" y="109"/>
                  <a:pt x="587" y="109"/>
                  <a:pt x="587" y="109"/>
                </a:cubicBezTo>
                <a:cubicBezTo>
                  <a:pt x="578" y="120"/>
                  <a:pt x="564" y="122"/>
                  <a:pt x="551" y="126"/>
                </a:cubicBezTo>
                <a:cubicBezTo>
                  <a:pt x="533" y="129"/>
                  <a:pt x="514" y="128"/>
                  <a:pt x="498" y="124"/>
                </a:cubicBezTo>
                <a:cubicBezTo>
                  <a:pt x="480" y="121"/>
                  <a:pt x="462" y="114"/>
                  <a:pt x="447" y="102"/>
                </a:cubicBezTo>
                <a:cubicBezTo>
                  <a:pt x="434" y="110"/>
                  <a:pt x="434" y="110"/>
                  <a:pt x="434" y="110"/>
                </a:cubicBezTo>
                <a:cubicBezTo>
                  <a:pt x="435" y="115"/>
                  <a:pt x="441" y="117"/>
                  <a:pt x="445" y="120"/>
                </a:cubicBezTo>
                <a:close/>
                <a:moveTo>
                  <a:pt x="225" y="80"/>
                </a:moveTo>
                <a:cubicBezTo>
                  <a:pt x="235" y="95"/>
                  <a:pt x="250" y="99"/>
                  <a:pt x="264" y="108"/>
                </a:cubicBezTo>
                <a:cubicBezTo>
                  <a:pt x="274" y="113"/>
                  <a:pt x="284" y="116"/>
                  <a:pt x="295" y="120"/>
                </a:cubicBezTo>
                <a:cubicBezTo>
                  <a:pt x="326" y="125"/>
                  <a:pt x="360" y="133"/>
                  <a:pt x="391" y="122"/>
                </a:cubicBezTo>
                <a:cubicBezTo>
                  <a:pt x="401" y="120"/>
                  <a:pt x="401" y="120"/>
                  <a:pt x="401" y="120"/>
                </a:cubicBezTo>
                <a:cubicBezTo>
                  <a:pt x="414" y="117"/>
                  <a:pt x="427" y="112"/>
                  <a:pt x="438" y="104"/>
                </a:cubicBezTo>
                <a:cubicBezTo>
                  <a:pt x="452" y="97"/>
                  <a:pt x="459" y="80"/>
                  <a:pt x="472" y="70"/>
                </a:cubicBezTo>
                <a:cubicBezTo>
                  <a:pt x="482" y="61"/>
                  <a:pt x="492" y="49"/>
                  <a:pt x="506" y="46"/>
                </a:cubicBezTo>
                <a:cubicBezTo>
                  <a:pt x="527" y="41"/>
                  <a:pt x="549" y="50"/>
                  <a:pt x="562" y="67"/>
                </a:cubicBezTo>
                <a:cubicBezTo>
                  <a:pt x="566" y="73"/>
                  <a:pt x="572" y="78"/>
                  <a:pt x="577" y="83"/>
                </a:cubicBezTo>
                <a:cubicBezTo>
                  <a:pt x="579" y="84"/>
                  <a:pt x="581" y="87"/>
                  <a:pt x="583" y="86"/>
                </a:cubicBezTo>
                <a:cubicBezTo>
                  <a:pt x="589" y="80"/>
                  <a:pt x="580" y="76"/>
                  <a:pt x="577" y="71"/>
                </a:cubicBezTo>
                <a:cubicBezTo>
                  <a:pt x="575" y="69"/>
                  <a:pt x="573" y="66"/>
                  <a:pt x="573" y="64"/>
                </a:cubicBezTo>
                <a:cubicBezTo>
                  <a:pt x="573" y="59"/>
                  <a:pt x="577" y="57"/>
                  <a:pt x="580" y="55"/>
                </a:cubicBezTo>
                <a:cubicBezTo>
                  <a:pt x="579" y="53"/>
                  <a:pt x="579" y="53"/>
                  <a:pt x="579" y="53"/>
                </a:cubicBezTo>
                <a:cubicBezTo>
                  <a:pt x="568" y="45"/>
                  <a:pt x="557" y="35"/>
                  <a:pt x="544" y="32"/>
                </a:cubicBezTo>
                <a:cubicBezTo>
                  <a:pt x="497" y="32"/>
                  <a:pt x="497" y="32"/>
                  <a:pt x="497" y="32"/>
                </a:cubicBezTo>
                <a:cubicBezTo>
                  <a:pt x="487" y="32"/>
                  <a:pt x="479" y="39"/>
                  <a:pt x="473" y="46"/>
                </a:cubicBezTo>
                <a:cubicBezTo>
                  <a:pt x="457" y="66"/>
                  <a:pt x="436" y="83"/>
                  <a:pt x="414" y="95"/>
                </a:cubicBezTo>
                <a:cubicBezTo>
                  <a:pt x="405" y="99"/>
                  <a:pt x="396" y="102"/>
                  <a:pt x="387" y="104"/>
                </a:cubicBezTo>
                <a:cubicBezTo>
                  <a:pt x="365" y="109"/>
                  <a:pt x="340" y="108"/>
                  <a:pt x="317" y="104"/>
                </a:cubicBezTo>
                <a:cubicBezTo>
                  <a:pt x="293" y="100"/>
                  <a:pt x="270" y="92"/>
                  <a:pt x="251" y="76"/>
                </a:cubicBezTo>
                <a:cubicBezTo>
                  <a:pt x="251" y="76"/>
                  <a:pt x="252" y="75"/>
                  <a:pt x="252" y="75"/>
                </a:cubicBezTo>
                <a:cubicBezTo>
                  <a:pt x="261" y="78"/>
                  <a:pt x="268" y="85"/>
                  <a:pt x="276" y="89"/>
                </a:cubicBezTo>
                <a:cubicBezTo>
                  <a:pt x="285" y="94"/>
                  <a:pt x="296" y="97"/>
                  <a:pt x="306" y="100"/>
                </a:cubicBezTo>
                <a:cubicBezTo>
                  <a:pt x="335" y="104"/>
                  <a:pt x="367" y="108"/>
                  <a:pt x="394" y="99"/>
                </a:cubicBezTo>
                <a:cubicBezTo>
                  <a:pt x="413" y="96"/>
                  <a:pt x="427" y="82"/>
                  <a:pt x="442" y="72"/>
                </a:cubicBezTo>
                <a:cubicBezTo>
                  <a:pt x="458" y="61"/>
                  <a:pt x="467" y="45"/>
                  <a:pt x="481" y="33"/>
                </a:cubicBezTo>
                <a:cubicBezTo>
                  <a:pt x="479" y="31"/>
                  <a:pt x="475" y="32"/>
                  <a:pt x="472" y="32"/>
                </a:cubicBezTo>
                <a:cubicBezTo>
                  <a:pt x="459" y="39"/>
                  <a:pt x="453" y="53"/>
                  <a:pt x="441" y="62"/>
                </a:cubicBezTo>
                <a:cubicBezTo>
                  <a:pt x="438" y="63"/>
                  <a:pt x="436" y="67"/>
                  <a:pt x="432" y="69"/>
                </a:cubicBezTo>
                <a:cubicBezTo>
                  <a:pt x="409" y="85"/>
                  <a:pt x="383" y="95"/>
                  <a:pt x="352" y="95"/>
                </a:cubicBezTo>
                <a:cubicBezTo>
                  <a:pt x="341" y="96"/>
                  <a:pt x="330" y="94"/>
                  <a:pt x="319" y="92"/>
                </a:cubicBezTo>
                <a:cubicBezTo>
                  <a:pt x="290" y="88"/>
                  <a:pt x="262" y="76"/>
                  <a:pt x="242" y="53"/>
                </a:cubicBezTo>
                <a:cubicBezTo>
                  <a:pt x="239" y="53"/>
                  <a:pt x="238" y="56"/>
                  <a:pt x="237" y="58"/>
                </a:cubicBezTo>
                <a:cubicBezTo>
                  <a:pt x="237" y="60"/>
                  <a:pt x="237" y="60"/>
                  <a:pt x="237" y="60"/>
                </a:cubicBezTo>
                <a:cubicBezTo>
                  <a:pt x="243" y="65"/>
                  <a:pt x="246" y="70"/>
                  <a:pt x="252" y="74"/>
                </a:cubicBezTo>
                <a:cubicBezTo>
                  <a:pt x="252" y="74"/>
                  <a:pt x="252" y="74"/>
                  <a:pt x="252" y="74"/>
                </a:cubicBezTo>
                <a:cubicBezTo>
                  <a:pt x="249" y="74"/>
                  <a:pt x="249" y="74"/>
                  <a:pt x="249" y="74"/>
                </a:cubicBezTo>
                <a:cubicBezTo>
                  <a:pt x="243" y="72"/>
                  <a:pt x="240" y="66"/>
                  <a:pt x="235" y="63"/>
                </a:cubicBezTo>
                <a:cubicBezTo>
                  <a:pt x="231" y="66"/>
                  <a:pt x="229" y="72"/>
                  <a:pt x="225" y="76"/>
                </a:cubicBezTo>
                <a:lnTo>
                  <a:pt x="225" y="80"/>
                </a:lnTo>
                <a:close/>
                <a:moveTo>
                  <a:pt x="140" y="95"/>
                </a:moveTo>
                <a:cubicBezTo>
                  <a:pt x="134" y="97"/>
                  <a:pt x="139" y="103"/>
                  <a:pt x="136" y="108"/>
                </a:cubicBezTo>
                <a:cubicBezTo>
                  <a:pt x="132" y="115"/>
                  <a:pt x="132" y="115"/>
                  <a:pt x="132" y="115"/>
                </a:cubicBezTo>
                <a:cubicBezTo>
                  <a:pt x="132" y="116"/>
                  <a:pt x="134" y="116"/>
                  <a:pt x="136" y="116"/>
                </a:cubicBezTo>
                <a:cubicBezTo>
                  <a:pt x="150" y="116"/>
                  <a:pt x="164" y="115"/>
                  <a:pt x="176" y="108"/>
                </a:cubicBezTo>
                <a:cubicBezTo>
                  <a:pt x="183" y="105"/>
                  <a:pt x="189" y="99"/>
                  <a:pt x="197" y="97"/>
                </a:cubicBezTo>
                <a:cubicBezTo>
                  <a:pt x="203" y="92"/>
                  <a:pt x="211" y="86"/>
                  <a:pt x="217" y="80"/>
                </a:cubicBezTo>
                <a:cubicBezTo>
                  <a:pt x="228" y="66"/>
                  <a:pt x="239" y="53"/>
                  <a:pt x="243" y="36"/>
                </a:cubicBezTo>
                <a:cubicBezTo>
                  <a:pt x="243" y="35"/>
                  <a:pt x="244" y="31"/>
                  <a:pt x="242" y="30"/>
                </a:cubicBezTo>
                <a:cubicBezTo>
                  <a:pt x="215" y="30"/>
                  <a:pt x="215" y="30"/>
                  <a:pt x="215" y="30"/>
                </a:cubicBezTo>
                <a:cubicBezTo>
                  <a:pt x="213" y="38"/>
                  <a:pt x="213" y="46"/>
                  <a:pt x="208" y="53"/>
                </a:cubicBezTo>
                <a:cubicBezTo>
                  <a:pt x="200" y="69"/>
                  <a:pt x="186" y="84"/>
                  <a:pt x="167" y="88"/>
                </a:cubicBezTo>
                <a:cubicBezTo>
                  <a:pt x="158" y="90"/>
                  <a:pt x="147" y="89"/>
                  <a:pt x="140" y="95"/>
                </a:cubicBezTo>
                <a:close/>
                <a:moveTo>
                  <a:pt x="147" y="73"/>
                </a:moveTo>
                <a:cubicBezTo>
                  <a:pt x="149" y="74"/>
                  <a:pt x="149" y="74"/>
                  <a:pt x="149" y="74"/>
                </a:cubicBezTo>
                <a:cubicBezTo>
                  <a:pt x="156" y="74"/>
                  <a:pt x="163" y="72"/>
                  <a:pt x="169" y="69"/>
                </a:cubicBezTo>
                <a:cubicBezTo>
                  <a:pt x="169" y="67"/>
                  <a:pt x="167" y="65"/>
                  <a:pt x="166" y="64"/>
                </a:cubicBezTo>
                <a:cubicBezTo>
                  <a:pt x="160" y="67"/>
                  <a:pt x="153" y="69"/>
                  <a:pt x="146" y="70"/>
                </a:cubicBezTo>
                <a:cubicBezTo>
                  <a:pt x="146" y="71"/>
                  <a:pt x="146" y="72"/>
                  <a:pt x="147" y="73"/>
                </a:cubicBezTo>
                <a:close/>
                <a:moveTo>
                  <a:pt x="165" y="52"/>
                </a:moveTo>
                <a:cubicBezTo>
                  <a:pt x="162" y="51"/>
                  <a:pt x="159" y="52"/>
                  <a:pt x="156" y="53"/>
                </a:cubicBezTo>
                <a:cubicBezTo>
                  <a:pt x="152" y="57"/>
                  <a:pt x="147" y="61"/>
                  <a:pt x="146" y="66"/>
                </a:cubicBezTo>
                <a:cubicBezTo>
                  <a:pt x="154" y="66"/>
                  <a:pt x="162" y="63"/>
                  <a:pt x="167" y="58"/>
                </a:cubicBezTo>
                <a:cubicBezTo>
                  <a:pt x="168" y="58"/>
                  <a:pt x="170" y="60"/>
                  <a:pt x="171" y="58"/>
                </a:cubicBezTo>
                <a:cubicBezTo>
                  <a:pt x="171" y="55"/>
                  <a:pt x="168" y="53"/>
                  <a:pt x="165" y="52"/>
                </a:cubicBezTo>
                <a:close/>
                <a:moveTo>
                  <a:pt x="186" y="69"/>
                </a:moveTo>
                <a:cubicBezTo>
                  <a:pt x="182" y="73"/>
                  <a:pt x="175" y="71"/>
                  <a:pt x="171" y="71"/>
                </a:cubicBezTo>
                <a:cubicBezTo>
                  <a:pt x="169" y="75"/>
                  <a:pt x="164" y="74"/>
                  <a:pt x="161" y="76"/>
                </a:cubicBezTo>
                <a:cubicBezTo>
                  <a:pt x="150" y="78"/>
                  <a:pt x="150" y="78"/>
                  <a:pt x="150" y="78"/>
                </a:cubicBezTo>
                <a:cubicBezTo>
                  <a:pt x="150" y="81"/>
                  <a:pt x="149" y="84"/>
                  <a:pt x="149" y="87"/>
                </a:cubicBezTo>
                <a:cubicBezTo>
                  <a:pt x="155" y="88"/>
                  <a:pt x="160" y="85"/>
                  <a:pt x="165" y="85"/>
                </a:cubicBezTo>
                <a:cubicBezTo>
                  <a:pt x="176" y="82"/>
                  <a:pt x="187" y="77"/>
                  <a:pt x="193" y="68"/>
                </a:cubicBezTo>
                <a:cubicBezTo>
                  <a:pt x="200" y="61"/>
                  <a:pt x="206" y="53"/>
                  <a:pt x="209" y="44"/>
                </a:cubicBezTo>
                <a:cubicBezTo>
                  <a:pt x="209" y="39"/>
                  <a:pt x="212" y="35"/>
                  <a:pt x="210" y="30"/>
                </a:cubicBezTo>
                <a:cubicBezTo>
                  <a:pt x="205" y="30"/>
                  <a:pt x="205" y="30"/>
                  <a:pt x="205" y="30"/>
                </a:cubicBezTo>
                <a:cubicBezTo>
                  <a:pt x="204" y="30"/>
                  <a:pt x="204" y="30"/>
                  <a:pt x="203" y="31"/>
                </a:cubicBezTo>
                <a:cubicBezTo>
                  <a:pt x="201" y="37"/>
                  <a:pt x="199" y="44"/>
                  <a:pt x="193" y="49"/>
                </a:cubicBezTo>
                <a:cubicBezTo>
                  <a:pt x="193" y="56"/>
                  <a:pt x="192" y="64"/>
                  <a:pt x="186" y="69"/>
                </a:cubicBezTo>
                <a:close/>
                <a:moveTo>
                  <a:pt x="193" y="45"/>
                </a:moveTo>
                <a:cubicBezTo>
                  <a:pt x="195" y="40"/>
                  <a:pt x="201" y="35"/>
                  <a:pt x="198" y="30"/>
                </a:cubicBezTo>
                <a:cubicBezTo>
                  <a:pt x="194" y="30"/>
                  <a:pt x="194" y="30"/>
                  <a:pt x="194" y="30"/>
                </a:cubicBezTo>
                <a:cubicBezTo>
                  <a:pt x="191" y="32"/>
                  <a:pt x="193" y="38"/>
                  <a:pt x="189" y="41"/>
                </a:cubicBezTo>
                <a:cubicBezTo>
                  <a:pt x="189" y="43"/>
                  <a:pt x="191" y="46"/>
                  <a:pt x="193" y="45"/>
                </a:cubicBezTo>
                <a:close/>
                <a:moveTo>
                  <a:pt x="185" y="38"/>
                </a:moveTo>
                <a:cubicBezTo>
                  <a:pt x="188" y="37"/>
                  <a:pt x="190" y="34"/>
                  <a:pt x="189" y="31"/>
                </a:cubicBezTo>
                <a:cubicBezTo>
                  <a:pt x="189" y="31"/>
                  <a:pt x="189" y="30"/>
                  <a:pt x="188" y="30"/>
                </a:cubicBezTo>
                <a:cubicBezTo>
                  <a:pt x="174" y="30"/>
                  <a:pt x="174" y="30"/>
                  <a:pt x="174" y="30"/>
                </a:cubicBezTo>
                <a:cubicBezTo>
                  <a:pt x="178" y="33"/>
                  <a:pt x="182" y="35"/>
                  <a:pt x="185" y="38"/>
                </a:cubicBezTo>
                <a:close/>
                <a:moveTo>
                  <a:pt x="41" y="30"/>
                </a:moveTo>
                <a:cubicBezTo>
                  <a:pt x="55" y="39"/>
                  <a:pt x="70" y="43"/>
                  <a:pt x="85" y="48"/>
                </a:cubicBezTo>
                <a:cubicBezTo>
                  <a:pt x="91" y="48"/>
                  <a:pt x="100" y="50"/>
                  <a:pt x="105" y="47"/>
                </a:cubicBezTo>
                <a:cubicBezTo>
                  <a:pt x="105" y="45"/>
                  <a:pt x="105" y="44"/>
                  <a:pt x="103" y="43"/>
                </a:cubicBezTo>
                <a:cubicBezTo>
                  <a:pt x="86" y="44"/>
                  <a:pt x="72" y="36"/>
                  <a:pt x="57" y="30"/>
                </a:cubicBezTo>
                <a:lnTo>
                  <a:pt x="41" y="30"/>
                </a:lnTo>
                <a:close/>
                <a:moveTo>
                  <a:pt x="68" y="30"/>
                </a:moveTo>
                <a:cubicBezTo>
                  <a:pt x="74" y="36"/>
                  <a:pt x="83" y="36"/>
                  <a:pt x="90" y="39"/>
                </a:cubicBezTo>
                <a:cubicBezTo>
                  <a:pt x="93" y="39"/>
                  <a:pt x="100" y="41"/>
                  <a:pt x="102" y="36"/>
                </a:cubicBezTo>
                <a:cubicBezTo>
                  <a:pt x="102" y="35"/>
                  <a:pt x="102" y="35"/>
                  <a:pt x="102" y="35"/>
                </a:cubicBezTo>
                <a:cubicBezTo>
                  <a:pt x="95" y="35"/>
                  <a:pt x="90" y="32"/>
                  <a:pt x="84" y="30"/>
                </a:cubicBezTo>
                <a:lnTo>
                  <a:pt x="68" y="30"/>
                </a:lnTo>
                <a:close/>
                <a:moveTo>
                  <a:pt x="69" y="74"/>
                </a:moveTo>
                <a:cubicBezTo>
                  <a:pt x="70" y="76"/>
                  <a:pt x="73" y="75"/>
                  <a:pt x="74" y="78"/>
                </a:cubicBezTo>
                <a:cubicBezTo>
                  <a:pt x="70" y="81"/>
                  <a:pt x="69" y="86"/>
                  <a:pt x="69" y="91"/>
                </a:cubicBezTo>
                <a:cubicBezTo>
                  <a:pt x="69" y="96"/>
                  <a:pt x="74" y="100"/>
                  <a:pt x="78" y="103"/>
                </a:cubicBezTo>
                <a:cubicBezTo>
                  <a:pt x="83" y="105"/>
                  <a:pt x="91" y="106"/>
                  <a:pt x="95" y="100"/>
                </a:cubicBezTo>
                <a:cubicBezTo>
                  <a:pt x="97" y="99"/>
                  <a:pt x="96" y="95"/>
                  <a:pt x="99" y="95"/>
                </a:cubicBezTo>
                <a:cubicBezTo>
                  <a:pt x="106" y="98"/>
                  <a:pt x="113" y="95"/>
                  <a:pt x="118" y="91"/>
                </a:cubicBezTo>
                <a:cubicBezTo>
                  <a:pt x="121" y="87"/>
                  <a:pt x="121" y="82"/>
                  <a:pt x="119" y="79"/>
                </a:cubicBezTo>
                <a:cubicBezTo>
                  <a:pt x="120" y="76"/>
                  <a:pt x="126" y="78"/>
                  <a:pt x="127" y="74"/>
                </a:cubicBezTo>
                <a:cubicBezTo>
                  <a:pt x="128" y="70"/>
                  <a:pt x="130" y="65"/>
                  <a:pt x="128" y="61"/>
                </a:cubicBezTo>
                <a:cubicBezTo>
                  <a:pt x="123" y="57"/>
                  <a:pt x="123" y="57"/>
                  <a:pt x="123" y="57"/>
                </a:cubicBezTo>
                <a:cubicBezTo>
                  <a:pt x="127" y="54"/>
                  <a:pt x="128" y="51"/>
                  <a:pt x="128" y="46"/>
                </a:cubicBezTo>
                <a:cubicBezTo>
                  <a:pt x="127" y="39"/>
                  <a:pt x="121" y="35"/>
                  <a:pt x="115" y="33"/>
                </a:cubicBezTo>
                <a:cubicBezTo>
                  <a:pt x="112" y="32"/>
                  <a:pt x="109" y="32"/>
                  <a:pt x="108" y="34"/>
                </a:cubicBezTo>
                <a:cubicBezTo>
                  <a:pt x="102" y="38"/>
                  <a:pt x="111" y="43"/>
                  <a:pt x="111" y="47"/>
                </a:cubicBezTo>
                <a:cubicBezTo>
                  <a:pt x="113" y="55"/>
                  <a:pt x="111" y="60"/>
                  <a:pt x="107" y="66"/>
                </a:cubicBezTo>
                <a:cubicBezTo>
                  <a:pt x="101" y="72"/>
                  <a:pt x="93" y="70"/>
                  <a:pt x="85" y="69"/>
                </a:cubicBezTo>
                <a:cubicBezTo>
                  <a:pt x="81" y="67"/>
                  <a:pt x="76" y="63"/>
                  <a:pt x="75" y="58"/>
                </a:cubicBezTo>
                <a:cubicBezTo>
                  <a:pt x="72" y="58"/>
                  <a:pt x="69" y="59"/>
                  <a:pt x="69" y="61"/>
                </a:cubicBezTo>
                <a:cubicBezTo>
                  <a:pt x="67" y="65"/>
                  <a:pt x="67" y="70"/>
                  <a:pt x="69" y="74"/>
                </a:cubicBezTo>
                <a:close/>
                <a:moveTo>
                  <a:pt x="105" y="62"/>
                </a:moveTo>
                <a:cubicBezTo>
                  <a:pt x="98" y="62"/>
                  <a:pt x="90" y="61"/>
                  <a:pt x="82" y="60"/>
                </a:cubicBezTo>
                <a:cubicBezTo>
                  <a:pt x="81" y="61"/>
                  <a:pt x="81" y="61"/>
                  <a:pt x="81" y="61"/>
                </a:cubicBezTo>
                <a:cubicBezTo>
                  <a:pt x="85" y="66"/>
                  <a:pt x="93" y="68"/>
                  <a:pt x="100" y="67"/>
                </a:cubicBezTo>
                <a:cubicBezTo>
                  <a:pt x="102" y="66"/>
                  <a:pt x="104" y="64"/>
                  <a:pt x="105" y="62"/>
                </a:cubicBezTo>
                <a:close/>
                <a:moveTo>
                  <a:pt x="20" y="45"/>
                </a:moveTo>
                <a:cubicBezTo>
                  <a:pt x="17" y="47"/>
                  <a:pt x="17" y="50"/>
                  <a:pt x="16" y="53"/>
                </a:cubicBezTo>
                <a:cubicBezTo>
                  <a:pt x="24" y="67"/>
                  <a:pt x="41" y="70"/>
                  <a:pt x="54" y="78"/>
                </a:cubicBezTo>
                <a:cubicBezTo>
                  <a:pt x="58" y="80"/>
                  <a:pt x="64" y="82"/>
                  <a:pt x="68" y="80"/>
                </a:cubicBezTo>
                <a:cubicBezTo>
                  <a:pt x="66" y="77"/>
                  <a:pt x="64" y="74"/>
                  <a:pt x="64" y="70"/>
                </a:cubicBezTo>
                <a:cubicBezTo>
                  <a:pt x="52" y="66"/>
                  <a:pt x="40" y="61"/>
                  <a:pt x="30" y="53"/>
                </a:cubicBezTo>
                <a:lnTo>
                  <a:pt x="20" y="45"/>
                </a:lnTo>
                <a:close/>
                <a:moveTo>
                  <a:pt x="26" y="31"/>
                </a:moveTo>
                <a:cubicBezTo>
                  <a:pt x="31" y="38"/>
                  <a:pt x="39" y="42"/>
                  <a:pt x="46" y="47"/>
                </a:cubicBezTo>
                <a:cubicBezTo>
                  <a:pt x="52" y="51"/>
                  <a:pt x="58" y="52"/>
                  <a:pt x="65" y="54"/>
                </a:cubicBezTo>
                <a:cubicBezTo>
                  <a:pt x="66" y="55"/>
                  <a:pt x="64" y="57"/>
                  <a:pt x="63" y="57"/>
                </a:cubicBezTo>
                <a:cubicBezTo>
                  <a:pt x="50" y="54"/>
                  <a:pt x="39" y="48"/>
                  <a:pt x="29" y="39"/>
                </a:cubicBezTo>
                <a:cubicBezTo>
                  <a:pt x="27" y="38"/>
                  <a:pt x="26" y="35"/>
                  <a:pt x="23" y="37"/>
                </a:cubicBezTo>
                <a:cubicBezTo>
                  <a:pt x="22" y="39"/>
                  <a:pt x="20" y="43"/>
                  <a:pt x="25" y="44"/>
                </a:cubicBezTo>
                <a:cubicBezTo>
                  <a:pt x="30" y="51"/>
                  <a:pt x="38" y="56"/>
                  <a:pt x="46" y="60"/>
                </a:cubicBezTo>
                <a:cubicBezTo>
                  <a:pt x="52" y="62"/>
                  <a:pt x="57" y="65"/>
                  <a:pt x="63" y="65"/>
                </a:cubicBezTo>
                <a:cubicBezTo>
                  <a:pt x="67" y="57"/>
                  <a:pt x="67" y="57"/>
                  <a:pt x="67" y="57"/>
                </a:cubicBezTo>
                <a:cubicBezTo>
                  <a:pt x="70" y="55"/>
                  <a:pt x="75" y="52"/>
                  <a:pt x="78" y="55"/>
                </a:cubicBezTo>
                <a:cubicBezTo>
                  <a:pt x="87" y="59"/>
                  <a:pt x="96" y="59"/>
                  <a:pt x="104" y="58"/>
                </a:cubicBezTo>
                <a:cubicBezTo>
                  <a:pt x="105" y="58"/>
                  <a:pt x="106" y="58"/>
                  <a:pt x="107" y="57"/>
                </a:cubicBezTo>
                <a:cubicBezTo>
                  <a:pt x="107" y="55"/>
                  <a:pt x="109" y="51"/>
                  <a:pt x="106" y="50"/>
                </a:cubicBezTo>
                <a:cubicBezTo>
                  <a:pt x="95" y="55"/>
                  <a:pt x="83" y="50"/>
                  <a:pt x="72" y="47"/>
                </a:cubicBezTo>
                <a:cubicBezTo>
                  <a:pt x="58" y="44"/>
                  <a:pt x="46" y="36"/>
                  <a:pt x="34" y="30"/>
                </a:cubicBezTo>
                <a:cubicBezTo>
                  <a:pt x="26" y="30"/>
                  <a:pt x="26" y="30"/>
                  <a:pt x="26" y="30"/>
                </a:cubicBezTo>
                <a:cubicBezTo>
                  <a:pt x="26" y="30"/>
                  <a:pt x="26" y="31"/>
                  <a:pt x="26" y="31"/>
                </a:cubicBezTo>
                <a:close/>
              </a:path>
            </a:pathLst>
          </a:custGeom>
          <a:solidFill>
            <a:srgbClr val="2C3B5A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097153" name="图片 18"/>
          <p:cNvPicPr>
            <a:picLocks noChangeAspect="1"/>
          </p:cNvPicPr>
          <p:nvPr userDrawn="1"/>
        </p:nvPicPr>
        <p:blipFill>
          <a:blip r:embed="rId2"/>
          <a:srcRect t="-826" r="69708"/>
          <a:stretch>
            <a:fillRect/>
          </a:stretch>
        </p:blipFill>
        <p:spPr>
          <a:xfrm flipV="1">
            <a:off x="10563225" y="6237288"/>
            <a:ext cx="1612900" cy="620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58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17FCCCEF-95CA-441A-8830-CC05CAA58A9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2023/6/1</a:t>
            </a:fld>
            <a:endParaRPr lang="zh-CN" altLang="en-US" strike="noStrike" noProof="1"/>
          </a:p>
        </p:txBody>
      </p:sp>
      <p:sp>
        <p:nvSpPr>
          <p:cNvPr id="1048588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104858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D0F7BD22-F7F2-420D-BE9E-95A4D47D76CD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971466-FC07-427B-A354-117A831A093C}" type="datetimeFigureOut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714105" y="6492875"/>
            <a:ext cx="2743200" cy="365125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13816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969375" y="6492875"/>
            <a:ext cx="2743200" cy="365125"/>
          </a:xfrm>
        </p:spPr>
        <p:txBody>
          <a:bodyPr/>
          <a:lstStyle/>
          <a:p>
            <a:fld id="{82971466-FC07-427B-A354-117A831A093C}" type="datetimeFigureOut">
              <a:rPr lang="zh-CN" altLang="en-US" smtClean="0"/>
              <a:t>2023/6/1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0657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3A69-4C1C-4140-9F99-C55EB3E42168}" type="datetimeFigureOut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73D1-1252-4FEB-AE30-19CDF97A80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3A69-4C1C-4140-9F99-C55EB3E42168}" type="datetimeFigureOut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73D1-1252-4FEB-AE30-19CDF97A80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3A69-4C1C-4140-9F99-C55EB3E42168}" type="datetimeFigureOut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73D1-1252-4FEB-AE30-19CDF97A80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3A69-4C1C-4140-9F99-C55EB3E42168}" type="datetimeFigureOut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73D1-1252-4FEB-AE30-19CDF97A80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3A69-4C1C-4140-9F99-C55EB3E42168}" type="datetimeFigureOut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73D1-1252-4FEB-AE30-19CDF97A80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3A69-4C1C-4140-9F99-C55EB3E42168}" type="datetimeFigureOut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73D1-1252-4FEB-AE30-19CDF97A80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3A69-4C1C-4140-9F99-C55EB3E42168}" type="datetimeFigureOut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73D1-1252-4FEB-AE30-19CDF97A80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3A69-4C1C-4140-9F99-C55EB3E42168}" type="datetimeFigureOut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173D1-1252-4FEB-AE30-19CDF97A80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03A69-4C1C-4140-9F99-C55EB3E42168}" type="datetimeFigureOut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173D1-1252-4FEB-AE30-19CDF97A80C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6" r:link="rId17"/>
          <a:stretch>
            <a:fillRect/>
          </a:stretch>
        </p:blipFill>
        <p:spPr>
          <a:xfrm>
            <a:off x="1117600" y="365125"/>
            <a:ext cx="12700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/>
        </p:nvPicPr>
        <p:blipFill>
          <a:blip r:embed="rId16" r:link="rId17"/>
          <a:stretch>
            <a:fillRect/>
          </a:stretch>
        </p:blipFill>
        <p:spPr>
          <a:xfrm>
            <a:off x="1117600" y="365125"/>
            <a:ext cx="12700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24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3" Type="http://schemas.openxmlformats.org/officeDocument/2006/relationships/tags" Target="../tags/tag66.xml"/><Relationship Id="rId21" Type="http://schemas.openxmlformats.org/officeDocument/2006/relationships/image" Target="../media/image25.png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0" Type="http://schemas.openxmlformats.org/officeDocument/2006/relationships/notesSlide" Target="../notesSlides/notesSlide3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23" Type="http://schemas.openxmlformats.org/officeDocument/2006/relationships/image" Target="../media/image27.png"/><Relationship Id="rId10" Type="http://schemas.openxmlformats.org/officeDocument/2006/relationships/tags" Target="../tags/tag73.xml"/><Relationship Id="rId19" Type="http://schemas.openxmlformats.org/officeDocument/2006/relationships/slideLayout" Target="../slideLayouts/slideLayout13.xml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tags" Target="../tags/tag12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image" Target="../media/image25.png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tags" Target="../tags/tag87.xml"/><Relationship Id="rId16" Type="http://schemas.openxmlformats.org/officeDocument/2006/relationships/image" Target="../media/image32.png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90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06.xml"/><Relationship Id="rId7" Type="http://schemas.openxmlformats.org/officeDocument/2006/relationships/image" Target="../media/image25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0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image" Target="../media/image36.png"/><Relationship Id="rId3" Type="http://schemas.openxmlformats.org/officeDocument/2006/relationships/tags" Target="../tags/tag113.xml"/><Relationship Id="rId21" Type="http://schemas.openxmlformats.org/officeDocument/2006/relationships/image" Target="../media/image39.png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image" Target="../media/image25.png"/><Relationship Id="rId2" Type="http://schemas.openxmlformats.org/officeDocument/2006/relationships/tags" Target="../tags/tag112.xml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5" Type="http://schemas.openxmlformats.org/officeDocument/2006/relationships/tags" Target="../tags/tag115.xml"/><Relationship Id="rId15" Type="http://schemas.openxmlformats.org/officeDocument/2006/relationships/notesSlide" Target="../notesSlides/notesSlide7.xml"/><Relationship Id="rId10" Type="http://schemas.openxmlformats.org/officeDocument/2006/relationships/tags" Target="../tags/tag120.xml"/><Relationship Id="rId19" Type="http://schemas.openxmlformats.org/officeDocument/2006/relationships/image" Target="../media/image37.png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13" Type="http://schemas.openxmlformats.org/officeDocument/2006/relationships/image" Target="../media/image40.png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openxmlformats.org/officeDocument/2006/relationships/image" Target="../media/image25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131.xml"/><Relationship Id="rId15" Type="http://schemas.openxmlformats.org/officeDocument/2006/relationships/image" Target="../media/image42.png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130.xml"/><Relationship Id="rId9" Type="http://schemas.openxmlformats.org/officeDocument/2006/relationships/tags" Target="../tags/tag135.xml"/><Relationship Id="rId1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4" Type="http://schemas.openxmlformats.org/officeDocument/2006/relationships/image" Target="../media/image1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tags" Target="../tags/tag156.xml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2" Type="http://schemas.openxmlformats.org/officeDocument/2006/relationships/tags" Target="../tags/tag145.xml"/><Relationship Id="rId16" Type="http://schemas.openxmlformats.org/officeDocument/2006/relationships/image" Target="../media/image43.emf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5" Type="http://schemas.openxmlformats.org/officeDocument/2006/relationships/tags" Target="../tags/tag148.xml"/><Relationship Id="rId15" Type="http://schemas.openxmlformats.org/officeDocument/2006/relationships/slideLayout" Target="../slideLayouts/slideLayout13.xml"/><Relationship Id="rId10" Type="http://schemas.openxmlformats.org/officeDocument/2006/relationships/tags" Target="../tags/tag153.xml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file:///E:\PPT\&#32032;&#26448;\Through%20the%20Arbor%20(1)&#36890;&#29992;.mp3" TargetMode="External"/><Relationship Id="rId7" Type="http://schemas.openxmlformats.org/officeDocument/2006/relationships/tags" Target="../tags/tag164.xml"/><Relationship Id="rId2" Type="http://schemas.microsoft.com/office/2007/relationships/media" Target="file:///E:\PPT\&#32032;&#26448;\Through%20the%20Arbor%20(1)&#36890;&#29992;.mp3" TargetMode="External"/><Relationship Id="rId1" Type="http://schemas.openxmlformats.org/officeDocument/2006/relationships/tags" Target="../tags/tag160.xml"/><Relationship Id="rId6" Type="http://schemas.openxmlformats.org/officeDocument/2006/relationships/tags" Target="../tags/tag163.xml"/><Relationship Id="rId11" Type="http://schemas.openxmlformats.org/officeDocument/2006/relationships/image" Target="../media/image24.jpeg"/><Relationship Id="rId5" Type="http://schemas.openxmlformats.org/officeDocument/2006/relationships/tags" Target="../tags/tag162.xml"/><Relationship Id="rId10" Type="http://schemas.openxmlformats.org/officeDocument/2006/relationships/image" Target="../media/image45.png"/><Relationship Id="rId4" Type="http://schemas.openxmlformats.org/officeDocument/2006/relationships/tags" Target="../tags/tag161.xml"/><Relationship Id="rId9" Type="http://schemas.openxmlformats.org/officeDocument/2006/relationships/notesSlide" Target="../notesSlides/notes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2.xml"/><Relationship Id="rId4" Type="http://schemas.openxmlformats.org/officeDocument/2006/relationships/tags" Target="../tags/tag17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image" Target="../media/image46.png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tags" Target="../tags/tag183.xml"/><Relationship Id="rId5" Type="http://schemas.openxmlformats.org/officeDocument/2006/relationships/tags" Target="../tags/tag177.xml"/><Relationship Id="rId10" Type="http://schemas.openxmlformats.org/officeDocument/2006/relationships/tags" Target="../tags/tag182.xml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186.xml"/><Relationship Id="rId7" Type="http://schemas.openxmlformats.org/officeDocument/2006/relationships/image" Target="../media/image48.pn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202.xml"/><Relationship Id="rId13" Type="http://schemas.openxmlformats.org/officeDocument/2006/relationships/image" Target="../media/image50.png"/><Relationship Id="rId3" Type="http://schemas.openxmlformats.org/officeDocument/2006/relationships/tags" Target="../tags/tag197.xml"/><Relationship Id="rId7" Type="http://schemas.openxmlformats.org/officeDocument/2006/relationships/tags" Target="../tags/tag201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tags" Target="../tags/tag205.xml"/><Relationship Id="rId5" Type="http://schemas.openxmlformats.org/officeDocument/2006/relationships/tags" Target="../tags/tag199.xml"/><Relationship Id="rId10" Type="http://schemas.openxmlformats.org/officeDocument/2006/relationships/tags" Target="../tags/tag204.xml"/><Relationship Id="rId4" Type="http://schemas.openxmlformats.org/officeDocument/2006/relationships/tags" Target="../tags/tag198.xml"/><Relationship Id="rId9" Type="http://schemas.openxmlformats.org/officeDocument/2006/relationships/tags" Target="../tags/tag20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2.png"/><Relationship Id="rId3" Type="http://schemas.openxmlformats.org/officeDocument/2006/relationships/tags" Target="../tags/tag208.xml"/><Relationship Id="rId7" Type="http://schemas.openxmlformats.org/officeDocument/2006/relationships/tags" Target="../tags/tag212.xml"/><Relationship Id="rId12" Type="http://schemas.openxmlformats.org/officeDocument/2006/relationships/image" Target="../media/image11.png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11" Type="http://schemas.openxmlformats.org/officeDocument/2006/relationships/image" Target="../media/image10.png"/><Relationship Id="rId5" Type="http://schemas.openxmlformats.org/officeDocument/2006/relationships/tags" Target="../tags/tag210.xml"/><Relationship Id="rId10" Type="http://schemas.openxmlformats.org/officeDocument/2006/relationships/image" Target="../media/image9.png"/><Relationship Id="rId4" Type="http://schemas.openxmlformats.org/officeDocument/2006/relationships/tags" Target="../tags/tag209.xml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0.png"/><Relationship Id="rId3" Type="http://schemas.openxmlformats.org/officeDocument/2006/relationships/tags" Target="../tags/tag17.xml"/><Relationship Id="rId21" Type="http://schemas.openxmlformats.org/officeDocument/2006/relationships/image" Target="../media/image13.png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image" Target="../media/image9.png"/><Relationship Id="rId2" Type="http://schemas.openxmlformats.org/officeDocument/2006/relationships/tags" Target="../tags/tag16.xm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image" Target="../media/image7.png"/><Relationship Id="rId10" Type="http://schemas.openxmlformats.org/officeDocument/2006/relationships/tags" Target="../tags/tag24.xml"/><Relationship Id="rId19" Type="http://schemas.openxmlformats.org/officeDocument/2006/relationships/image" Target="../media/image11.png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notesSlide" Target="../notesSlides/notesSlide2.xml"/><Relationship Id="rId2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595120" y="105410"/>
            <a:ext cx="9144000" cy="6752590"/>
            <a:chOff x="0" y="0"/>
            <a:chExt cx="12192000" cy="685800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3" r="361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/>
            <p:cNvSpPr/>
            <p:nvPr/>
          </p:nvSpPr>
          <p:spPr>
            <a:xfrm>
              <a:off x="1098126" y="1640658"/>
              <a:ext cx="11093873" cy="2569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13563"/>
          <a:stretch>
            <a:fillRect/>
          </a:stretch>
        </p:blipFill>
        <p:spPr>
          <a:xfrm>
            <a:off x="8662670" y="4831715"/>
            <a:ext cx="3529330" cy="19259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95" y="5080"/>
            <a:ext cx="2658110" cy="26581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2565" y="2322195"/>
            <a:ext cx="10471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2023</a:t>
            </a:r>
            <a:r>
              <a:rPr lang="zh-CN" altLang="en-US" sz="54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届 语文</a:t>
            </a:r>
            <a:r>
              <a:rPr lang="zh-CN" altLang="en-US" sz="5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增分</a:t>
            </a:r>
            <a:r>
              <a:rPr lang="zh-CN" altLang="en-US" sz="54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指导</a:t>
            </a:r>
            <a:endParaRPr lang="zh-CN" altLang="en-US" sz="54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53619" y="3720514"/>
            <a:ext cx="2845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Algerian" panose="04020705040A02060702" pitchFamily="82" charset="0"/>
              </a:rPr>
              <a:t>时间：</a:t>
            </a:r>
            <a:r>
              <a:rPr lang="en-US" altLang="zh-CN" sz="2400" smtClean="0">
                <a:latin typeface="Algerian" panose="04020705040A02060702" pitchFamily="82" charset="0"/>
              </a:rPr>
              <a:t>2023.06.01</a:t>
            </a:r>
            <a:endParaRPr lang="zh-CN" altLang="en-US" sz="2400" dirty="0">
              <a:latin typeface="Algerian" panose="04020705040A02060702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143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0" y="261257"/>
            <a:ext cx="1190171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indent="457200" algn="ctr"/>
            <a:r>
              <a:rPr lang="zh-CN" altLang="en-US" sz="3200" b="1" dirty="0" smtClean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（一）小说常考</a:t>
            </a:r>
            <a:r>
              <a:rPr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：</a:t>
            </a:r>
            <a:r>
              <a:rPr lang="zh-CN" altLang="en-US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人物、情节、主题、环境、作用（写作技巧）</a:t>
            </a:r>
            <a:endParaRPr lang="zh-CN" altLang="en-US" sz="3200" b="1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275772" y="2044842"/>
            <a:ext cx="11625942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ts val="5200"/>
              </a:lnSpc>
            </a:pPr>
            <a:r>
              <a:rPr lang="en-US" altLang="zh-CN" sz="3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3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、全部要围绕</a:t>
            </a:r>
            <a:r>
              <a:rPr lang="zh-CN" altLang="en-US" sz="36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人物、情节、主题、环境、技巧、读者</a:t>
            </a:r>
            <a:r>
              <a:rPr lang="zh-CN" altLang="en-US" sz="36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展开，并以此为抓手做题。</a:t>
            </a:r>
            <a:endParaRPr lang="en-US" altLang="zh-CN" sz="36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457200" algn="just">
              <a:lnSpc>
                <a:spcPts val="5200"/>
              </a:lnSpc>
            </a:pPr>
            <a:r>
              <a:rPr lang="en-US" altLang="zh-CN" sz="3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3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、构建知识网络，明确答题要素和规范。</a:t>
            </a:r>
            <a:endParaRPr lang="en-US" altLang="zh-CN" sz="36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457200" algn="just">
              <a:lnSpc>
                <a:spcPts val="5200"/>
              </a:lnSpc>
            </a:pPr>
            <a:r>
              <a:rPr lang="en-US" altLang="zh-CN" sz="3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3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、常规题规范答，变式题根据题干确定方向</a:t>
            </a:r>
            <a:endParaRPr lang="en-US" altLang="zh-CN" sz="36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143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10242" name="文本框 5"/>
          <p:cNvSpPr txBox="1"/>
          <p:nvPr>
            <p:custDataLst>
              <p:tags r:id="rId1"/>
            </p:custDataLst>
          </p:nvPr>
        </p:nvSpPr>
        <p:spPr>
          <a:xfrm>
            <a:off x="293298" y="633413"/>
            <a:ext cx="11731925" cy="53553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rgbClr val="C0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叙述</a:t>
            </a:r>
            <a:r>
              <a:rPr lang="zh-CN" altLang="en-US" sz="3200" b="1" dirty="0" smtClean="0">
                <a:solidFill>
                  <a:srgbClr val="C0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特色（与诗歌、散文一样）</a:t>
            </a:r>
            <a:endParaRPr lang="zh-CN" altLang="en-US" sz="3200" b="1" dirty="0">
              <a:solidFill>
                <a:srgbClr val="C0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叙述视角（有限</a:t>
            </a:r>
            <a:r>
              <a:rPr lang="en-US" altLang="zh-CN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纯叙述</a:t>
            </a:r>
            <a:r>
              <a:rPr lang="en-US" altLang="zh-CN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全知）</a:t>
            </a:r>
          </a:p>
          <a:p>
            <a:pPr algn="l">
              <a:lnSpc>
                <a:spcPct val="150000"/>
              </a:lnSpc>
            </a:pP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叙述人称（一二三）</a:t>
            </a:r>
          </a:p>
          <a:p>
            <a:pPr algn="l">
              <a:lnSpc>
                <a:spcPct val="150000"/>
              </a:lnSpc>
            </a:pP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叙述顺序（顺倒插补平）</a:t>
            </a:r>
          </a:p>
          <a:p>
            <a:pPr algn="l">
              <a:lnSpc>
                <a:spcPct val="150000"/>
              </a:lnSpc>
            </a:pP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叙述形式（对话</a:t>
            </a:r>
            <a:r>
              <a:rPr lang="en-US" altLang="zh-CN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讲述</a:t>
            </a:r>
            <a:r>
              <a:rPr lang="en-US" altLang="zh-CN" sz="28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书信</a:t>
            </a:r>
            <a:r>
              <a:rPr lang="en-US" altLang="zh-CN" sz="28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心理</a:t>
            </a:r>
            <a:r>
              <a:rPr lang="en-US" altLang="zh-CN" sz="28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历史与现实</a:t>
            </a:r>
            <a:r>
              <a:rPr lang="en-US" altLang="zh-CN" sz="28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真实与幻觉</a:t>
            </a:r>
            <a:r>
              <a:rPr lang="en-US" altLang="zh-CN" sz="28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欧亨利结尾）</a:t>
            </a:r>
            <a:endParaRPr lang="zh-CN" altLang="en-US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叙述节奏（</a:t>
            </a:r>
            <a:r>
              <a:rPr lang="zh-CN" altLang="en-US" sz="28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舒缓</a:t>
            </a:r>
            <a:r>
              <a:rPr lang="en-US" altLang="zh-CN" sz="28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延宕</a:t>
            </a:r>
            <a:r>
              <a:rPr lang="en-US" altLang="zh-CN" sz="28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紧张）</a:t>
            </a:r>
          </a:p>
          <a:p>
            <a:pPr algn="l">
              <a:lnSpc>
                <a:spcPct val="150000"/>
              </a:lnSpc>
            </a:pPr>
            <a:r>
              <a:rPr lang="zh-CN" altLang="en-US" sz="28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叙述</a:t>
            </a: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语言</a:t>
            </a:r>
            <a:r>
              <a:rPr lang="en-US" altLang="zh-CN" sz="28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风格（幽默</a:t>
            </a:r>
            <a:r>
              <a:rPr lang="en-US" altLang="zh-CN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冷峻）</a:t>
            </a:r>
          </a:p>
          <a:p>
            <a:pPr algn="l">
              <a:lnSpc>
                <a:spcPct val="150000"/>
              </a:lnSpc>
            </a:pP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叙述手法（悬念</a:t>
            </a:r>
            <a:r>
              <a:rPr lang="en-US" altLang="zh-CN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伏笔照应</a:t>
            </a:r>
            <a:r>
              <a:rPr lang="en-US" altLang="zh-CN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铺垫</a:t>
            </a:r>
            <a:r>
              <a:rPr lang="en-US" altLang="zh-CN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对比</a:t>
            </a:r>
            <a:r>
              <a:rPr lang="en-US" altLang="zh-CN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线索）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5730" y="625475"/>
            <a:ext cx="1193228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583990"/>
            <a:ext cx="12192000" cy="640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indent="457200"/>
            <a:r>
              <a:rPr lang="zh-CN" altLang="en-US" sz="2800" b="1" dirty="0" smtClean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（二）散文常考</a:t>
            </a:r>
            <a:r>
              <a:rPr sz="28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：</a:t>
            </a:r>
            <a:r>
              <a:rPr lang="zh-CN" alt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词语（句</a:t>
            </a:r>
            <a:r>
              <a:rPr lang="zh-CN" altLang="en-US" sz="28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段、标题）含义特色、主旨、内容、技巧</a:t>
            </a:r>
            <a:endParaRPr lang="zh-CN" sz="28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indent="457200" algn="ctr"/>
            <a:endParaRPr lang="zh-CN" altLang="en-US" sz="3200" b="1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TextBox 5"/>
          <p:cNvSpPr txBox="1"/>
          <p:nvPr>
            <p:custDataLst>
              <p:tags r:id="rId1"/>
            </p:custDataLst>
          </p:nvPr>
        </p:nvSpPr>
        <p:spPr>
          <a:xfrm>
            <a:off x="125730" y="1583837"/>
            <a:ext cx="11408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altLang="zh-CN" sz="3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3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、形散而神不散，明确散文的“形”与“神”，清楚二者之间的关系；</a:t>
            </a:r>
            <a:endParaRPr lang="en-US" altLang="zh-CN" sz="36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457200" algn="just"/>
            <a:endParaRPr lang="en-US" altLang="zh-CN" sz="36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457200" algn="just"/>
            <a:r>
              <a:rPr lang="en-US" altLang="zh-CN" sz="3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3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、思考的抓手是内容上、主题上、结构上、阅读效果和读者上。</a:t>
            </a:r>
            <a:endParaRPr lang="en-US" altLang="zh-CN" sz="36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143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2" name="文本框 5"/>
          <p:cNvSpPr txBox="1"/>
          <p:nvPr>
            <p:custDataLst>
              <p:tags r:id="rId1"/>
            </p:custDataLst>
          </p:nvPr>
        </p:nvSpPr>
        <p:spPr>
          <a:xfrm>
            <a:off x="248126" y="253742"/>
            <a:ext cx="11729085" cy="308392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3600" b="1" dirty="0" smtClean="0">
                <a:solidFill>
                  <a:srgbClr val="00206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（三）散文化小说、诗化</a:t>
            </a:r>
            <a:r>
              <a:rPr lang="zh-CN" altLang="en-US" sz="3600" b="1" dirty="0">
                <a:solidFill>
                  <a:srgbClr val="00206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小说</a:t>
            </a:r>
          </a:p>
          <a:p>
            <a:pPr>
              <a:lnSpc>
                <a:spcPct val="90000"/>
              </a:lnSpc>
            </a:pPr>
            <a:r>
              <a:rPr lang="en-US" altLang="zh-CN" sz="3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</a:t>
            </a:r>
            <a:r>
              <a:rPr lang="zh-CN" altLang="en-US" sz="3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不注重情节的完整性，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不以情节冲突来塑造人物</a:t>
            </a:r>
            <a:r>
              <a:rPr lang="zh-CN" altLang="en-US" sz="3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性格</a:t>
            </a:r>
            <a:endParaRPr lang="en-US" altLang="zh-CN" sz="36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altLang="zh-CN" sz="3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</a:t>
            </a:r>
            <a:r>
              <a:rPr lang="zh-CN" altLang="en-US" sz="3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重视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创造</a:t>
            </a:r>
            <a:r>
              <a:rPr lang="zh-CN" altLang="en-US" sz="3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意境，注重特定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氛围、场景的描写，充满浓郁的抒情</a:t>
            </a:r>
            <a:r>
              <a:rPr lang="zh-CN" altLang="en-US" sz="3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气息</a:t>
            </a:r>
            <a:endParaRPr lang="en-US" altLang="zh-CN" sz="36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altLang="zh-CN" sz="3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3.</a:t>
            </a:r>
            <a:r>
              <a:rPr lang="zh-CN" altLang="en-US" sz="3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人物塑造淡化</a:t>
            </a:r>
            <a:endParaRPr lang="en-US" altLang="zh-CN" sz="36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altLang="zh-CN" sz="3600" dirty="0" smtClean="0"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4.</a:t>
            </a:r>
            <a:r>
              <a:rPr lang="zh-CN" altLang="en-US" sz="3600" dirty="0" smtClean="0"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语言或质朴简明或有音乐美</a:t>
            </a:r>
            <a:endParaRPr lang="zh-CN" altLang="en-US" sz="3600" dirty="0"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242" name="文本框 5"/>
          <p:cNvSpPr txBox="1"/>
          <p:nvPr>
            <p:custDataLst>
              <p:tags r:id="rId2"/>
            </p:custDataLst>
          </p:nvPr>
        </p:nvSpPr>
        <p:spPr>
          <a:xfrm>
            <a:off x="139128" y="3318449"/>
            <a:ext cx="11630660" cy="363791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zh-CN" alt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highlight>
                  <a:srgbClr val="FFFF00"/>
                </a:highlight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以孙犁的代表作品《荷花淀》为例：</a:t>
            </a:r>
            <a:r>
              <a:rPr lang="zh-CN" alt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/>
            </a:r>
            <a:br>
              <a:rPr lang="zh-CN" alt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①以家乡白洋淀的革命现实为背景，融入展现了强烈的浪漫主义色彩</a:t>
            </a:r>
          </a:p>
          <a:p>
            <a:pPr algn="l">
              <a:lnSpc>
                <a:spcPct val="90000"/>
              </a:lnSpc>
            </a:pPr>
            <a:r>
              <a:rPr lang="zh-CN" altLang="en-US" sz="3200" b="1" dirty="0" smtClean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②以荷花淀</a:t>
            </a:r>
            <a:r>
              <a:rPr lang="zh-CN" altLang="en-US" sz="3200" b="1" dirty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的纯洁之美、朦胧之美，创造出了美的意境，具有强烈的画面感。</a:t>
            </a:r>
          </a:p>
          <a:p>
            <a:pPr algn="l">
              <a:lnSpc>
                <a:spcPct val="90000"/>
              </a:lnSpc>
            </a:pPr>
            <a:r>
              <a:rPr lang="zh-CN" altLang="en-US" sz="3200" b="1" dirty="0" smtClean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③对</a:t>
            </a:r>
            <a:r>
              <a:rPr lang="zh-CN" altLang="en-US" sz="3200" b="1" dirty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战火硝烟中夫妻之情、家国之美、纯洁的人性的歌颂，富有强烈的革命色彩和抒情性。</a:t>
            </a:r>
          </a:p>
          <a:p>
            <a:pPr algn="l">
              <a:lnSpc>
                <a:spcPct val="90000"/>
              </a:lnSpc>
            </a:pPr>
            <a:r>
              <a:rPr lang="zh-CN" altLang="en-US" sz="3200" b="1" dirty="0" smtClean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④语言质朴简明、内涵丰富、富有</a:t>
            </a:r>
            <a:r>
              <a:rPr lang="zh-CN" altLang="en-US" sz="3200" b="1" dirty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节奏感、音乐</a:t>
            </a:r>
            <a:r>
              <a:rPr lang="zh-CN" altLang="en-US" sz="3200" b="1" dirty="0" smtClean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美。</a:t>
            </a:r>
            <a:endParaRPr lang="zh-CN" altLang="en-US" sz="3200" b="1" dirty="0">
              <a:solidFill>
                <a:schemeClr val="tx1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143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14338" name="Text Box 2"/>
          <p:cNvSpPr/>
          <p:nvPr>
            <p:custDataLst>
              <p:tags r:id="rId1"/>
            </p:custDataLst>
          </p:nvPr>
        </p:nvSpPr>
        <p:spPr>
          <a:xfrm>
            <a:off x="227013" y="333375"/>
            <a:ext cx="11785600" cy="6013450"/>
          </a:xfrm>
          <a:prstGeom prst="rect">
            <a:avLst/>
          </a:prstGeom>
          <a:noFill/>
          <a:ln>
            <a:solidFill>
              <a:srgbClr val="CC0000"/>
            </a:solidFill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ru-RU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ru-RU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ru-RU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ru-RU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ru-RU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4000" dirty="0">
                <a:solidFill>
                  <a:srgbClr val="00206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三、文言文阅读</a:t>
            </a:r>
            <a:endParaRPr lang="zh-CN" altLang="en-US" dirty="0">
              <a:solidFill>
                <a:srgbClr val="00206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lvl="0" indent="0" eaLnBrk="1" hangingPunct="1">
              <a:lnSpc>
                <a:spcPts val="2500"/>
              </a:lnSpc>
              <a:spcBef>
                <a:spcPct val="0"/>
              </a:spcBef>
              <a:buNone/>
            </a:pP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阅读提醒：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）浏览全篇（注意</a:t>
            </a:r>
            <a:r>
              <a:rPr lang="zh-CN" altLang="en-US" sz="36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题目、出处</a:t>
            </a: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），</a:t>
            </a:r>
            <a:r>
              <a:rPr lang="zh-CN" altLang="en-US" sz="36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弄清文体</a:t>
            </a: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（人物传记</a:t>
            </a:r>
            <a:r>
              <a:rPr lang="zh-CN" altLang="en-US" sz="36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、纪事本末、游记</a:t>
            </a: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散文、议论文等）。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）据文体带问题读文章（记叙类注意</a:t>
            </a:r>
            <a:r>
              <a:rPr lang="zh-CN" altLang="en-US" sz="36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人物和情节</a:t>
            </a: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，说理类注意作者</a:t>
            </a:r>
            <a:r>
              <a:rPr lang="zh-CN" altLang="en-US" sz="36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观点</a:t>
            </a: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及具体</a:t>
            </a:r>
            <a:r>
              <a:rPr lang="zh-CN" altLang="en-US" sz="36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论述</a:t>
            </a: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过程。）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3</a:t>
            </a: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）不可能句句都理解，但题目可以全做对。遇到实在不懂的字词，用记号标注，先读下文，</a:t>
            </a:r>
            <a:r>
              <a:rPr lang="zh-CN" altLang="en-US" sz="36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联系语境推断</a:t>
            </a: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，也可到题目中找答案。</a:t>
            </a:r>
            <a:endParaRPr lang="en-US" altLang="zh-CN" sz="3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zh-CN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4</a:t>
            </a: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）</a:t>
            </a:r>
            <a:r>
              <a:rPr lang="zh-CN" altLang="en-US" sz="36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一定要读完每个选项再做题。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143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4603586"/>
              </p:ext>
            </p:extLst>
          </p:nvPr>
        </p:nvGraphicFramePr>
        <p:xfrm>
          <a:off x="161925" y="320040"/>
          <a:ext cx="11584940" cy="6457315"/>
        </p:xfrm>
        <a:graphic>
          <a:graphicData uri="http://schemas.openxmlformats.org/drawingml/2006/table">
            <a:tbl>
              <a:tblPr/>
              <a:tblGrid>
                <a:gridCol w="827405"/>
                <a:gridCol w="1239520"/>
                <a:gridCol w="2344420"/>
                <a:gridCol w="2089150"/>
                <a:gridCol w="3407410"/>
                <a:gridCol w="673735"/>
                <a:gridCol w="1003300"/>
              </a:tblGrid>
              <a:tr h="233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 err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年份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卷别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篇目出处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文化素养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题型设置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字数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体裁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630"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 err="1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新Ⅰ</a:t>
                      </a:r>
                      <a:r>
                        <a:rPr lang="en-US" sz="1400" b="0" dirty="0" err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卷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《战国策·魏策三》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6675" marR="66675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孟尝君：营救魏国的义勇精神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断句+文化词语、文言实词+文意概述+文言翻译+主观简答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589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国别体史书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79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 err="1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新Ⅱ</a:t>
                      </a:r>
                      <a:r>
                        <a:rPr lang="en-US" sz="1400" b="0" dirty="0" err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卷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《东观汉记》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6675" marR="66675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吴汉：忠勇敦厚的做人品格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断句+文化词语、文言实词+文意概述+文言翻译+主观简答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583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纪传体史书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8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全国甲卷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《战国策·秦策二》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6675" marR="66675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汲取张仪诓楚的历史教训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断句+文言实词+文意概述+文言翻译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572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国别体史书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53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全国乙卷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《说苑·贵德》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6675" marR="66675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倡树以德治国的仁政理念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断句+文言实词+文意概述+文言翻译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597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杂史小说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630"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 err="1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新Ⅰ</a:t>
                      </a:r>
                      <a:r>
                        <a:rPr lang="en-US" sz="1400" b="0" dirty="0" err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卷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《通鉴纪事本末·贞观君臣论治》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6675" marR="66675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唐太宗和魏征；君明臣直，恪尽职守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断句+文化词语+文意概述+文言翻译+主观简答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641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纪事本末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73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 err="1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新Ⅱ</a:t>
                      </a:r>
                      <a:r>
                        <a:rPr lang="en-US" sz="1400" b="0" dirty="0" err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卷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《通鉴纪事本末·祖逖北伐》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6675" marR="66675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祖逖北伐；壮志仁德，恪尽职守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断句+文化词语+文意概述+文言翻译+主观简答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645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纪事本末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79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全国甲卷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《宋史纪事本末·契丹盟好》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6675" marR="66675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迎战契丹；忠诚爱民，恪尽职守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断句+文化常识+文意概述+文言翻译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646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纪事本末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63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全国乙卷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《通鉴纪事本末·贞观君臣论治》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6675" marR="66675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依法行道；公正忠诚，恪尽职守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断句+文化常识+文意概述+文言翻译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602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纪事本末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675"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 err="1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新Ⅰ</a:t>
                      </a:r>
                      <a:r>
                        <a:rPr lang="en-US" sz="1400" b="0" dirty="0" err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卷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《明史左光斗传》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6675" marR="66675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左光斗；勤于政事、整肃吏治、正直敢为、廉洁奉公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断句+文化常识+文意概述+文言翻译+主观简答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600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人物传记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79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 err="1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新Ⅱ</a:t>
                      </a:r>
                      <a:r>
                        <a:rPr lang="en-US" sz="1400" b="0" dirty="0" err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卷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《明史海瑞传》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6675" marR="66675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海瑞；简朴刚正、敢于直谏、执法严厉、廉洁奉公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断句+文化常识+文意概述+文言翻译+主观简答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595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人物传记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79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全国卷Ⅰ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《宋史·苏轼传》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6675" marR="66675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苏轼；胸怀家国、恪尽职守、好学爱民、正直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断句+文化常识+文意概述+文言翻译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601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人物传记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79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全国卷Ⅱ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《宋史·王安中传》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6675" marR="66675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王安中；正直公正、敢于直谏、恪尽职守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断句+文化常识+文意概述+文言翻译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596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人物传记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23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全国卷Ⅲ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《晋书·王彪之传》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6675" marR="66675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王彪之；恪尽职守、敢于直谏、正道直行、廉洁奉公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断句+文化常识+文意概述+文言翻译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583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人物传记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C4C4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143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224287" y="688975"/>
            <a:ext cx="11904453" cy="5921375"/>
          </a:xfrm>
          <a:prstGeom prst="rect">
            <a:avLst/>
          </a:prstGeom>
          <a:ln>
            <a:solidFill>
              <a:srgbClr val="FF330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742950" marR="0" lvl="0" indent="-742950" defTabSz="914400" rtl="0" eaLnBrk="1" fontAlgn="auto" latinLnBrk="0" hangingPunct="1">
              <a:lnSpc>
                <a:spcPts val="47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AutoNum type="arabicPeriod"/>
              <a:defRPr/>
            </a:pPr>
            <a:r>
              <a:rPr kumimoji="0" lang="zh-CN" alt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断句：名词代词（主语） 动词形容词（谓语） 对话词 </a:t>
            </a:r>
            <a:endParaRPr kumimoji="0" lang="en-US" altLang="zh-CN" sz="3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R="0" lvl="0" defTabSz="914400" rtl="0" eaLnBrk="1" fontAlgn="auto" latinLnBrk="0" hangingPunct="1">
              <a:lnSpc>
                <a:spcPts val="4700"/>
              </a:lnSpc>
              <a:spcBef>
                <a:spcPts val="1000"/>
              </a:spcBef>
              <a:spcAft>
                <a:spcPct val="0"/>
              </a:spcAft>
              <a:buClrTx/>
              <a:buSzTx/>
              <a:defRPr/>
            </a:pP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kumimoji="0" lang="zh-CN" alt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虚词（首尾）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kumimoji="0" lang="zh-CN" alt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句式（特殊句式、对称句）</a:t>
            </a:r>
            <a:endParaRPr kumimoji="0" lang="en-US" altLang="zh-CN" sz="3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defTabSz="914400" rtl="0" eaLnBrk="1" fontAlgn="auto" latinLnBrk="0" hangingPunct="1">
              <a:lnSpc>
                <a:spcPts val="47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en-US" altLang="zh-CN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词语的解说：（教材中词语） 文化常识</a:t>
            </a:r>
            <a:endParaRPr lang="en-US" altLang="zh-CN" sz="3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defTabSz="914400" rtl="0" eaLnBrk="1" fontAlgn="auto" latinLnBrk="0" hangingPunct="1">
              <a:lnSpc>
                <a:spcPts val="47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kumimoji="0" lang="en-US" altLang="zh-CN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kumimoji="0" lang="zh-CN" alt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内容的概括分析：曲解文意  人物张冠李戴 </a:t>
            </a:r>
            <a:endParaRPr kumimoji="0" lang="en-US" altLang="zh-CN" sz="3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defTabSz="914400" rtl="0" eaLnBrk="1" fontAlgn="auto" latinLnBrk="0" hangingPunct="1">
              <a:lnSpc>
                <a:spcPts val="47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</a:t>
            </a:r>
            <a:r>
              <a:rPr kumimoji="0" lang="zh-CN" alt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时间、地点、关系颠倒错位</a:t>
            </a:r>
            <a:endParaRPr kumimoji="0" lang="en-US" altLang="zh-CN" sz="3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defTabSz="914400" rtl="0" eaLnBrk="1" fontAlgn="auto" latinLnBrk="0" hangingPunct="1">
              <a:lnSpc>
                <a:spcPts val="47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en-US" altLang="zh-CN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翻译：字字对应  文通语顺</a:t>
            </a:r>
            <a:r>
              <a:rPr kumimoji="0" lang="zh-CN" alt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kumimoji="0" lang="en-US" altLang="zh-CN" sz="3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defTabSz="914400" rtl="0" eaLnBrk="1" fontAlgn="auto" latinLnBrk="0" hangingPunct="1">
              <a:lnSpc>
                <a:spcPts val="47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en-US" altLang="zh-CN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5.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问答题：找到答题区间，分条概括</a:t>
            </a:r>
            <a:endParaRPr kumimoji="0" lang="en-US" altLang="zh-CN" sz="3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kumimoji="0" lang="zh-CN" altLang="en-US" sz="2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81280" y="10747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0722" name="Text Box 2"/>
          <p:cNvSpPr txBox="1"/>
          <p:nvPr>
            <p:custDataLst>
              <p:tags r:id="rId1"/>
            </p:custDataLst>
          </p:nvPr>
        </p:nvSpPr>
        <p:spPr>
          <a:xfrm>
            <a:off x="828136" y="882015"/>
            <a:ext cx="10575985" cy="4832092"/>
          </a:xfrm>
          <a:prstGeom prst="rect">
            <a:avLst/>
          </a:prstGeom>
          <a:noFill/>
          <a:ln w="952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40000"/>
              </a:lnSpc>
              <a:buNone/>
            </a:pP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四、古诗鉴赏答题</a:t>
            </a:r>
            <a:r>
              <a:rPr lang="zh-CN" altLang="en-US" sz="40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方式（第</a:t>
            </a:r>
            <a:r>
              <a:rPr lang="en-US" altLang="zh-CN" sz="40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40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页）</a:t>
            </a:r>
            <a:endParaRPr lang="en-US" altLang="en-US" sz="5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40000"/>
              </a:lnSpc>
              <a:buNone/>
            </a:pPr>
            <a:r>
              <a:rPr lang="en-US" altLang="en-US" sz="3600" b="1" dirty="0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en-US" sz="3600" b="1" dirty="0" err="1" smtClean="0">
                <a:solidFill>
                  <a:srgbClr val="99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en-US" altLang="en-US" sz="3600" b="1" dirty="0" err="1">
                <a:solidFill>
                  <a:srgbClr val="99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en-US" sz="3600" b="1" dirty="0" err="1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分析意境（</a:t>
            </a:r>
            <a:r>
              <a:rPr lang="en-US" altLang="en-US" sz="3600" b="1" dirty="0" err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描图景</a:t>
            </a:r>
            <a:r>
              <a:rPr lang="en-US" altLang="zh-CN" sz="36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en-US" altLang="en-US" sz="3600" b="1" dirty="0" err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点氛围</a:t>
            </a:r>
            <a:r>
              <a:rPr lang="en-US" altLang="zh-CN" sz="36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en-US" altLang="en-US" sz="3600" b="1" dirty="0" err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析情感</a:t>
            </a:r>
            <a:r>
              <a:rPr lang="en-US" altLang="en-US" sz="3600" b="1" dirty="0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  <a:p>
            <a:pPr>
              <a:lnSpc>
                <a:spcPct val="140000"/>
              </a:lnSpc>
            </a:pPr>
            <a:r>
              <a:rPr lang="en-US" altLang="en-US" sz="3600" b="1" dirty="0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en-US" sz="3600" b="1" dirty="0" err="1">
                <a:solidFill>
                  <a:srgbClr val="99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二、</a:t>
            </a:r>
            <a:r>
              <a:rPr lang="en-US" altLang="en-US" sz="3600" b="1" dirty="0" err="1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分析技巧（</a:t>
            </a:r>
            <a:r>
              <a:rPr lang="en-US" altLang="en-US" sz="3600" b="1" dirty="0" err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明手法</a:t>
            </a:r>
            <a:r>
              <a:rPr lang="en-US" altLang="zh-CN" sz="3600" b="1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en-US" altLang="en-US" sz="3600" b="1" dirty="0" err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阐运用效果</a:t>
            </a:r>
            <a:r>
              <a:rPr lang="en-US" altLang="zh-CN" sz="3600" b="1" dirty="0" err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析</a:t>
            </a:r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情感</a:t>
            </a:r>
            <a:r>
              <a:rPr lang="en-US" altLang="en-US" sz="3600" b="1" dirty="0" smtClean="0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en-US" sz="3600" b="1" dirty="0">
              <a:solidFill>
                <a:srgbClr val="FF3300"/>
              </a:solidFill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40000"/>
              </a:lnSpc>
              <a:buNone/>
            </a:pPr>
            <a:r>
              <a:rPr lang="en-US" altLang="en-US" sz="3600" b="1" dirty="0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en-US" sz="3600" b="1" dirty="0" err="1">
                <a:solidFill>
                  <a:srgbClr val="99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三、</a:t>
            </a:r>
            <a:r>
              <a:rPr lang="en-US" altLang="en-US" sz="3600" b="1" dirty="0" err="1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分析语言（</a:t>
            </a:r>
            <a:r>
              <a:rPr lang="en-US" altLang="en-US" sz="3600" b="1" dirty="0" err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明特色</a:t>
            </a:r>
            <a:r>
              <a:rPr lang="en-US" altLang="zh-CN" sz="36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en-US" altLang="en-US" sz="3600" b="1" dirty="0" err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列例证</a:t>
            </a:r>
            <a:r>
              <a:rPr lang="en-US" altLang="zh-CN" sz="36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en-US" altLang="en-US" sz="3600" b="1" dirty="0" err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析感情</a:t>
            </a:r>
            <a:r>
              <a:rPr lang="en-US" altLang="en-US" sz="3600" b="1" dirty="0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  <a:p>
            <a:pPr eaLnBrk="1" hangingPunct="1">
              <a:lnSpc>
                <a:spcPct val="140000"/>
              </a:lnSpc>
              <a:buNone/>
            </a:pPr>
            <a:r>
              <a:rPr lang="en-US" altLang="en-US" sz="3600" b="1" dirty="0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en-US" sz="3600" b="1" dirty="0" err="1">
                <a:solidFill>
                  <a:srgbClr val="99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四、</a:t>
            </a:r>
            <a:r>
              <a:rPr lang="en-US" altLang="en-US" sz="3600" b="1" dirty="0" err="1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炼字赏析（</a:t>
            </a:r>
            <a:r>
              <a:rPr lang="en-US" altLang="en-US" sz="3600" b="1" dirty="0" err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释含义</a:t>
            </a:r>
            <a:r>
              <a:rPr lang="en-US" altLang="zh-CN" sz="36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en-US" altLang="en-US" sz="3600" b="1" dirty="0" err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描景象</a:t>
            </a:r>
            <a:r>
              <a:rPr lang="en-US" altLang="zh-CN" sz="36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点情境</a:t>
            </a:r>
            <a:r>
              <a:rPr lang="en-US" altLang="zh-CN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情感</a:t>
            </a:r>
            <a:r>
              <a:rPr lang="en-US" altLang="en-US" sz="3600" b="1" dirty="0" smtClean="0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en-US" sz="3600" b="1" dirty="0">
              <a:solidFill>
                <a:srgbClr val="FF3300"/>
              </a:solidFill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40000"/>
              </a:lnSpc>
              <a:buNone/>
            </a:pPr>
            <a:r>
              <a:rPr lang="en-US" altLang="en-US" sz="3600" b="1" dirty="0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en-US" sz="3600" b="1" dirty="0" err="1">
                <a:solidFill>
                  <a:srgbClr val="99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五、</a:t>
            </a:r>
            <a:r>
              <a:rPr lang="en-US" altLang="en-US" sz="3600" b="1" dirty="0" err="1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词句统领（</a:t>
            </a:r>
            <a:r>
              <a:rPr lang="en-US" altLang="en-US" sz="3600" b="1" dirty="0" err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思结构</a:t>
            </a:r>
            <a:r>
              <a:rPr lang="en-US" altLang="zh-CN" sz="36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en-US" altLang="en-US" sz="3600" b="1" dirty="0" err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虑主旨</a:t>
            </a:r>
            <a:r>
              <a:rPr lang="en-US" altLang="en-US" sz="3600" b="1" dirty="0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）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143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5122" name="文本框 5"/>
          <p:cNvSpPr txBox="1"/>
          <p:nvPr>
            <p:custDataLst>
              <p:tags r:id="rId1"/>
            </p:custDataLst>
          </p:nvPr>
        </p:nvSpPr>
        <p:spPr>
          <a:xfrm>
            <a:off x="80645" y="332740"/>
            <a:ext cx="12002770" cy="60016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咏史怀古诗的典故</a:t>
            </a:r>
            <a:endParaRPr lang="en-US" altLang="zh-CN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b="1" dirty="0" smtClean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式微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</a:t>
            </a:r>
            <a:r>
              <a:rPr lang="zh-CN" alt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表示国势或门庭衰落，或政治上不得意，打算归隐田园。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不系舟</a:t>
            </a:r>
            <a:r>
              <a:rPr lang="zh-CN" alt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：比喻自由不羁的思想或生活，也可比喻漂泊不定的生活；（心似已灰之木，身如不系之舟。）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“新亭泪”“新亭风景”</a:t>
            </a:r>
            <a:r>
              <a:rPr lang="zh-CN" alt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：表示对国势衰微、山河变色的感伤。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天狼</a:t>
            </a:r>
            <a:r>
              <a:rPr lang="zh-CN" alt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：表示敌人、战事；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烂柯</a:t>
            </a:r>
            <a:r>
              <a:rPr lang="zh-CN" alt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：表示离家日久,世事变迁人物非昔的情景（怀旧空吟闻笛赋，到乡翻似烂柯人）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南冠、楚囚</a:t>
            </a:r>
            <a:r>
              <a:rPr lang="zh-CN" alt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：指被羁的正义之士，或诗人自己</a:t>
            </a:r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身陷囹圄（俘虏）。</a:t>
            </a:r>
            <a:endParaRPr lang="zh-CN" altLang="en-US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台城</a:t>
            </a:r>
            <a:r>
              <a:rPr lang="zh-CN" alt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：指六朝时的禁城（宫城），又称“苑城”，是当时的皇帝用于办公居住的场所。既是政治中枢，又是帝王荒淫享乐的场所。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143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5122" name="文本框 5"/>
          <p:cNvSpPr txBox="1"/>
          <p:nvPr>
            <p:custDataLst>
              <p:tags r:id="rId1"/>
            </p:custDataLst>
          </p:nvPr>
        </p:nvSpPr>
        <p:spPr>
          <a:xfrm>
            <a:off x="321310" y="76200"/>
            <a:ext cx="11649710" cy="65544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咏史怀古诗的典故</a:t>
            </a:r>
            <a:endParaRPr lang="en-US" altLang="zh-CN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</a:t>
            </a:r>
            <a:r>
              <a:rPr lang="en-US" altLang="zh-CN" sz="2800" b="1" dirty="0" err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后庭》遗曲</a:t>
            </a:r>
            <a:r>
              <a:rPr lang="en-US" altLang="zh-CN" sz="28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：指陈后主所作《玉树后庭遗曲</a:t>
            </a:r>
            <a:r>
              <a:rPr lang="en-US" altLang="zh-CN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》，</a:t>
            </a:r>
            <a:r>
              <a:rPr lang="en-US" altLang="zh-CN" sz="28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后人都视为</a:t>
            </a:r>
            <a:r>
              <a:rPr lang="en-US" altLang="zh-CN" sz="2800" b="1" dirty="0" err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亡国之音</a:t>
            </a:r>
            <a:r>
              <a:rPr lang="en-US" altLang="zh-CN" sz="28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。后以此为</a:t>
            </a:r>
            <a:r>
              <a:rPr lang="en-US" altLang="zh-CN" sz="2800" b="1" dirty="0" err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不顾国家存亡而醉生梦死</a:t>
            </a:r>
            <a:r>
              <a:rPr lang="en-US" altLang="zh-CN" sz="28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的典故</a:t>
            </a:r>
            <a:r>
              <a:rPr lang="en-US" altLang="zh-CN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</a:t>
            </a:r>
            <a:r>
              <a:rPr lang="en-US" altLang="zh-CN" sz="2800" b="1" dirty="0" err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黍离》之悲</a:t>
            </a:r>
            <a:r>
              <a:rPr lang="en-US" altLang="zh-CN" sz="28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：表示对国家残破，今不如昔的痛惜伤感之情</a:t>
            </a:r>
            <a:r>
              <a:rPr lang="en-US" altLang="zh-CN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封狼居胥</a:t>
            </a: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：常来形容建功立业。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燕然勒石</a:t>
            </a: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：常来形容建功立业。燕然未勒是说没有建立破敌的大功。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新丰客</a:t>
            </a: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：抒发怀才不遇的感喟，希冀能被明主所用。（吾闻马周昔作新丰客，天荒地老无人识。）</a:t>
            </a:r>
            <a:b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封侯</a:t>
            </a: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：表示报效国家、立功边疆的豪情壮志。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“楚狂”、“接舆”</a:t>
            </a:r>
            <a:r>
              <a:rPr lang="zh-CN" alt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：指代不满现实、佯狂处世的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隐士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13563"/>
          <a:stretch>
            <a:fillRect/>
          </a:stretch>
        </p:blipFill>
        <p:spPr>
          <a:xfrm>
            <a:off x="8662670" y="4831715"/>
            <a:ext cx="3529330" cy="19259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95" y="5080"/>
            <a:ext cx="2658110" cy="2658110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2250441" y="1096109"/>
            <a:ext cx="9067800" cy="119888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7200" i="0" u="none" strike="noStrike" kern="1200" cap="none" spc="0" normalizeH="0" baseline="0" noProof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lgerian" panose="04020705040A02060702" pitchFamily="82" charset="0"/>
                <a:ea typeface="华文中宋" panose="02010600040101010101" pitchFamily="2" charset="-122"/>
                <a:cs typeface="迷你简行楷" panose="03000509000000000000" charset="-122"/>
              </a:rPr>
              <a:t>2023</a:t>
            </a:r>
            <a:r>
              <a:rPr kumimoji="0" lang="zh-CN" altLang="en-US" sz="7200" i="0" u="none" strike="noStrike" kern="1200" cap="none" spc="0" normalizeH="0" baseline="0" noProof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迷你简行楷" panose="03000509000000000000" charset="-122"/>
              </a:rPr>
              <a:t>高考</a:t>
            </a:r>
            <a:r>
              <a:rPr kumimoji="0" lang="zh-CN" altLang="en-US" sz="720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迷你简行楷" panose="03000509000000000000" charset="-122"/>
              </a:rPr>
              <a:t>，我来了！</a:t>
            </a: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263956" y="3793490"/>
            <a:ext cx="3742055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6600" b="1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高考胜出</a:t>
            </a: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4387185" y="3701415"/>
            <a:ext cx="7129463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7200" b="1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从考好</a:t>
            </a:r>
            <a:r>
              <a:rPr kumimoji="0" lang="zh-CN" altLang="en-US" sz="7200" b="1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语文</a:t>
            </a:r>
            <a:r>
              <a:rPr kumimoji="0" lang="zh-CN" altLang="en-US" sz="7200" b="1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开始！</a:t>
            </a:r>
            <a:endParaRPr kumimoji="0" lang="zh-CN" altLang="en-US" sz="7200" kern="1200" cap="none" spc="0" normalizeH="0" baseline="0" noProof="1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70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143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20482" name="Text Box 2"/>
          <p:cNvSpPr/>
          <p:nvPr>
            <p:custDataLst>
              <p:tags r:id="rId1"/>
            </p:custDataLst>
          </p:nvPr>
        </p:nvSpPr>
        <p:spPr>
          <a:xfrm>
            <a:off x="498574" y="755690"/>
            <a:ext cx="11228190" cy="4747453"/>
          </a:xfrm>
          <a:prstGeom prst="rect">
            <a:avLst/>
          </a:prstGeom>
          <a:noFill/>
          <a:ln>
            <a:solidFill>
              <a:srgbClr val="CC0000"/>
            </a:solidFill>
            <a:miter lim="800000"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ru-RU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ru-RU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ru-RU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ru-RU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ru-RU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五、名句名篇默写</a:t>
            </a:r>
          </a:p>
          <a:p>
            <a:pPr marL="0" lvl="0" indent="0" eaLnBrk="1" hangingPunct="1">
              <a:lnSpc>
                <a:spcPts val="4500"/>
              </a:lnSpc>
              <a:spcBef>
                <a:spcPct val="0"/>
              </a:spcBef>
              <a:buNone/>
            </a:pP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lvl="0" indent="0" eaLnBrk="1" hangingPunct="1">
              <a:lnSpc>
                <a:spcPts val="4500"/>
              </a:lnSpc>
              <a:spcBef>
                <a:spcPct val="0"/>
              </a:spcBef>
              <a:buNone/>
            </a:pP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b="1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熟练背诵</a:t>
            </a:r>
            <a:r>
              <a:rPr lang="en-US" altLang="zh-CN" b="1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60</a:t>
            </a:r>
            <a:r>
              <a:rPr lang="zh-CN" b="1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篇。</a:t>
            </a:r>
          </a:p>
          <a:p>
            <a:pPr marL="0" lvl="0" indent="0" eaLnBrk="1" hangingPunct="1">
              <a:lnSpc>
                <a:spcPts val="4500"/>
              </a:lnSpc>
              <a:spcBef>
                <a:spcPct val="0"/>
              </a:spcBef>
              <a:buNone/>
            </a:pPr>
            <a:r>
              <a:rPr lang="en-US" altLang="zh-CN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、注意题型：</a:t>
            </a:r>
            <a:r>
              <a:rPr lang="zh-CN" b="1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句意阐释型、手法作用型、意境概括型、承接下文型、因果互组型。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lvl="0" indent="0" eaLnBrk="1" hangingPunct="1">
              <a:lnSpc>
                <a:spcPts val="4500"/>
              </a:lnSpc>
              <a:spcBef>
                <a:spcPct val="0"/>
              </a:spcBef>
              <a:buNone/>
            </a:pP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务必工整，一笔一划，建议楷体字。</a:t>
            </a:r>
          </a:p>
          <a:p>
            <a:pPr marL="0" lvl="0" indent="0" eaLnBrk="1" hangingPunct="1">
              <a:lnSpc>
                <a:spcPts val="4500"/>
              </a:lnSpc>
              <a:spcBef>
                <a:spcPct val="0"/>
              </a:spcBef>
              <a:buNone/>
            </a:pP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b="1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关注</a:t>
            </a:r>
            <a:r>
              <a:rPr lang="zh-CN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生僻字，疑难字，通假字，音同形近字</a:t>
            </a:r>
          </a:p>
          <a:p>
            <a:pPr marL="0" lvl="0" indent="0" eaLnBrk="1" hangingPunct="1">
              <a:lnSpc>
                <a:spcPts val="4500"/>
              </a:lnSpc>
              <a:spcBef>
                <a:spcPct val="0"/>
              </a:spcBef>
              <a:buNone/>
            </a:pP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6.</a:t>
            </a:r>
            <a:r>
              <a:rPr 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关注语境标点符号。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22" name="矩形 21"/>
          <p:cNvSpPr/>
          <p:nvPr/>
        </p:nvSpPr>
        <p:spPr>
          <a:xfrm>
            <a:off x="191125" y="294054"/>
            <a:ext cx="1183349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</a:t>
            </a:r>
            <a:r>
              <a:rPr lang="en-US" altLang="zh-CN" sz="40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2022</a:t>
            </a:r>
            <a:r>
              <a:rPr lang="zh-CN" altLang="en-US" sz="40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年高考</a:t>
            </a:r>
            <a:r>
              <a:rPr lang="zh-CN" altLang="en-US" sz="40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默写</a:t>
            </a:r>
            <a:r>
              <a:rPr lang="zh-CN" altLang="en-US" sz="40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篇目</a:t>
            </a:r>
            <a:endParaRPr lang="en-US" altLang="zh-CN" sz="4000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新</a:t>
            </a: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课标</a:t>
            </a:r>
            <a:r>
              <a:rPr lang="en-US" altLang="zh-CN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拟行路难 短歌行 </a:t>
            </a:r>
            <a:r>
              <a:rPr lang="zh-CN" altLang="en-US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劝学 “乐器”“鸟类”</a:t>
            </a:r>
            <a:endParaRPr lang="en-US" altLang="zh-CN" sz="4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相关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诗句 </a:t>
            </a:r>
            <a:endParaRPr lang="en-US" altLang="zh-CN" sz="4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新</a:t>
            </a: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课标二：</a:t>
            </a:r>
            <a:r>
              <a:rPr lang="zh-CN" altLang="en-US" sz="4000" u="sng" dirty="0">
                <a:latin typeface="楷体" panose="02010609060101010101" pitchFamily="49" charset="-122"/>
                <a:ea typeface="楷体" panose="02010609060101010101" pitchFamily="49" charset="-122"/>
              </a:rPr>
              <a:t>归园田居 </a:t>
            </a:r>
            <a:r>
              <a:rPr lang="zh-CN" altLang="en-US" sz="4000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蜀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相 “京华”相关</a:t>
            </a:r>
            <a:r>
              <a:rPr lang="zh-CN" altLang="en-US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诗句</a:t>
            </a:r>
            <a:endParaRPr lang="en-US" altLang="zh-CN" sz="4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全国</a:t>
            </a: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甲卷：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氓 </a:t>
            </a:r>
            <a:r>
              <a:rPr lang="zh-CN" altLang="en-US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登高  永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遇乐 京口北固亭</a:t>
            </a:r>
            <a:r>
              <a:rPr lang="zh-CN" altLang="en-US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怀古</a:t>
            </a:r>
            <a:endParaRPr lang="en-US" altLang="zh-CN" sz="4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全国</a:t>
            </a: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乙卷：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琵琶行 锦瑟 己亥杂</a:t>
            </a:r>
            <a:r>
              <a:rPr lang="zh-CN" altLang="en-US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诗</a:t>
            </a:r>
            <a:endParaRPr lang="en-US" altLang="zh-CN" sz="4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北京</a:t>
            </a: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卷：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锦瑟 扬州慢 论语 师</a:t>
            </a:r>
            <a:r>
              <a:rPr lang="zh-CN" altLang="en-US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说</a:t>
            </a:r>
            <a:endParaRPr lang="en-US" altLang="zh-CN" sz="4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浙江</a:t>
            </a: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卷：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论语 </a:t>
            </a:r>
            <a:r>
              <a:rPr lang="zh-CN" altLang="en-US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劝学 </a:t>
            </a:r>
            <a:r>
              <a:rPr lang="zh-CN" altLang="en-US" sz="4000" u="sng" dirty="0">
                <a:latin typeface="楷体" panose="02010609060101010101" pitchFamily="49" charset="-122"/>
                <a:ea typeface="楷体" panose="02010609060101010101" pitchFamily="49" charset="-122"/>
              </a:rPr>
              <a:t>琵琶行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念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奴娇赤壁怀古 </a:t>
            </a:r>
            <a:endParaRPr lang="en-US" altLang="zh-CN" sz="4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lang="zh-CN" altLang="en-US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次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北固山下</a:t>
            </a:r>
          </a:p>
        </p:txBody>
      </p:sp>
    </p:spTree>
    <p:extLst>
      <p:ext uri="{BB962C8B-B14F-4D97-AF65-F5344CB8AC3E}">
        <p14:creationId xmlns:p14="http://schemas.microsoft.com/office/powerpoint/2010/main" val="148733099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143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2666211"/>
              </p:ext>
            </p:extLst>
          </p:nvPr>
        </p:nvGraphicFramePr>
        <p:xfrm>
          <a:off x="395605" y="549275"/>
          <a:ext cx="11421745" cy="6207125"/>
        </p:xfrm>
        <a:graphic>
          <a:graphicData uri="http://schemas.openxmlformats.org/drawingml/2006/table">
            <a:tbl>
              <a:tblPr/>
              <a:tblGrid>
                <a:gridCol w="2999740"/>
                <a:gridCol w="6009005"/>
                <a:gridCol w="2413000"/>
              </a:tblGrid>
              <a:tr h="3105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试题来源</a:t>
                      </a:r>
                      <a:endParaRPr lang="en-US" altLang="en-US" sz="1600" b="1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语料特点</a:t>
                      </a:r>
                      <a:endParaRPr lang="en-US" altLang="en-US" sz="16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考查形式</a:t>
                      </a:r>
                      <a:endParaRPr lang="en-US" altLang="en-US" sz="16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3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2022·</a:t>
                      </a:r>
                      <a:r>
                        <a:rPr lang="en-US" sz="16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新Ⅰ卷（粤、闽、湘、鄂、冀）</a:t>
                      </a:r>
                      <a:endParaRPr lang="en-US" altLang="en-US" sz="16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《荀子·劝学》《诗经·周南·关雎》“鸟鸣”意象类诗句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情境式 +开放式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97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2022·</a:t>
                      </a:r>
                      <a:r>
                        <a:rPr lang="en-US" sz="16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新Ⅰ</a:t>
                      </a:r>
                      <a:r>
                        <a:rPr lang="en-US" sz="1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卷（鲁、苏）</a:t>
                      </a:r>
                      <a:endParaRPr lang="en-US" altLang="en-US" sz="16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鲍照的《拟行路难》、曹操的《短歌行》、“谢公”形象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情境式 +开放式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2022·</a:t>
                      </a:r>
                      <a:r>
                        <a:rPr lang="en-US" sz="16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新Ⅱ</a:t>
                      </a:r>
                      <a:r>
                        <a:rPr lang="en-US" sz="1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卷（辽、琼）</a:t>
                      </a:r>
                      <a:endParaRPr lang="en-US" altLang="en-US" sz="16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陶渊明《归园田居》、杜甫《蜀相》、“京华”意象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情境式 +开放式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3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2022·</a:t>
                      </a:r>
                      <a:r>
                        <a:rPr lang="en-US" sz="16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新Ⅱ</a:t>
                      </a:r>
                      <a:r>
                        <a:rPr lang="en-US" sz="1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卷（重庆）</a:t>
                      </a:r>
                      <a:endParaRPr lang="en-US" altLang="en-US" sz="16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曹操《短歌行》、	刘禹锡《酬乐天扬州初逢席上见赠》“花与鸟”意象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情境式 +开放式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3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2021·</a:t>
                      </a:r>
                      <a:r>
                        <a:rPr lang="en-US" sz="16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新I</a:t>
                      </a:r>
                      <a:r>
                        <a:rPr lang="en-US" sz="1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卷（山东）</a:t>
                      </a:r>
                      <a:endParaRPr lang="en-US" altLang="en-US" sz="16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贾谊在《过秦论》、王安石的《游褒禅山记》、“王孙”意象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情境式 +开放式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3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2021·</a:t>
                      </a:r>
                      <a:r>
                        <a:rPr lang="en-US" sz="16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新I</a:t>
                      </a:r>
                      <a:r>
                        <a:rPr lang="en-US" sz="1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卷（江苏）</a:t>
                      </a:r>
                      <a:endParaRPr lang="en-US" altLang="en-US" sz="16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《屈原列传》、王安石的《答司马谏议书》、“杜康”意象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情境式 +开放式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5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2021·</a:t>
                      </a:r>
                      <a:r>
                        <a:rPr lang="en-US" sz="16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新I</a:t>
                      </a:r>
                      <a:r>
                        <a:rPr lang="en-US" sz="1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卷（重庆）</a:t>
                      </a:r>
                      <a:endParaRPr lang="en-US" altLang="en-US" sz="16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李白《蜀道难》、杜牧在《阿房宫赋》、“日边”意象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情境式 +开放式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10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2021·</a:t>
                      </a:r>
                      <a:r>
                        <a:rPr lang="en-US" sz="16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新Ⅱ</a:t>
                      </a:r>
                      <a:r>
                        <a:rPr lang="en-US" sz="1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卷（辽宁）</a:t>
                      </a:r>
                      <a:endParaRPr lang="en-US" altLang="en-US" sz="16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陶渊明《归园田居》、欧阳修在《伶官传序》、“落木”意象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情境式 +开放式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3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2020·</a:t>
                      </a:r>
                      <a:r>
                        <a:rPr lang="en-US" sz="16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新Ⅰ</a:t>
                      </a:r>
                      <a:r>
                        <a:rPr lang="en-US" sz="1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卷（山东）</a:t>
                      </a:r>
                      <a:endParaRPr lang="en-US" altLang="en-US" sz="16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《论语·先进》、李清照的《一剪梅》、辛弃疾的《菩萨蛮》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情境式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10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2020·</a:t>
                      </a:r>
                      <a:r>
                        <a:rPr lang="en-US" sz="16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新Ⅱ</a:t>
                      </a:r>
                      <a:r>
                        <a:rPr lang="en-US" sz="1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卷（海南）</a:t>
                      </a:r>
                      <a:endParaRPr lang="en-US" altLang="en-US" sz="16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《诗经·秦风·无衣》、杜甫的《登岳阳楼》、苏洵在《六国论》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 dirty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情境式</a:t>
                      </a:r>
                      <a:endParaRPr lang="en-US" altLang="en-US" sz="16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143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7889" name="文本占位符 22530"/>
          <p:cNvSpPr>
            <a:spLocks noGrp="1"/>
          </p:cNvSpPr>
          <p:nvPr>
            <p:ph idx="4294967295"/>
            <p:custDataLst>
              <p:tags r:id="rId1"/>
            </p:custDataLst>
          </p:nvPr>
        </p:nvSpPr>
        <p:spPr>
          <a:xfrm>
            <a:off x="527685" y="711835"/>
            <a:ext cx="11128375" cy="5142230"/>
          </a:xfrm>
          <a:prstGeom prst="rect">
            <a:avLst/>
          </a:prstGeom>
          <a:noFill/>
          <a:ln>
            <a:solidFill>
              <a:prstClr val="black"/>
            </a:solidFill>
            <a:miter lim="800000"/>
          </a:ln>
        </p:spPr>
        <p:txBody>
          <a:bodyPr anchor="t" anchorCtr="0">
            <a:normAutofit/>
          </a:bodyPr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lang="zh-CN" altLang="en-US" sz="32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lang="zh-CN" altLang="en-US" sz="2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lang="zh-CN" altLang="en-US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914400" lvl="2" indent="0" algn="ctr">
              <a:buNone/>
            </a:pPr>
            <a:r>
              <a:rPr lang="zh-CN" alt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六、语言</a:t>
            </a:r>
            <a:r>
              <a:rPr lang="zh-CN" alt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文字运用（</a:t>
            </a:r>
            <a:r>
              <a:rPr lang="en-US" altLang="zh-CN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18-22</a:t>
            </a:r>
            <a:r>
              <a:rPr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题</a:t>
            </a:r>
            <a:r>
              <a:rPr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）</a:t>
            </a:r>
            <a:r>
              <a:rPr lang="zh-CN" alt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（第</a:t>
            </a:r>
            <a:r>
              <a:rPr lang="en-US" altLang="zh-CN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8</a:t>
            </a:r>
            <a:r>
              <a:rPr lang="zh-CN" alt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页）</a:t>
            </a:r>
            <a:endParaRPr lang="zh-CN" altLang="en-US" sz="36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marL="0" lvl="0" indent="0">
              <a:buNone/>
            </a:pPr>
            <a:r>
              <a:rPr lang="en-US" altLang="zh-CN" sz="3600" b="1" dirty="0"/>
              <a:t> </a:t>
            </a:r>
            <a:r>
              <a:rPr lang="en-US" altLang="zh-CN" sz="3600" b="1" dirty="0" smtClean="0"/>
              <a:t>    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</a:p>
          <a:p>
            <a:pPr marL="0" lvl="0" indent="0">
              <a:lnSpc>
                <a:spcPts val="5000"/>
              </a:lnSpc>
              <a:buNone/>
            </a:pPr>
            <a:r>
              <a:rPr lang="en-US" sz="3600" b="1" dirty="0"/>
              <a:t> </a:t>
            </a:r>
            <a:r>
              <a:rPr lang="en-US" sz="3600" b="1" dirty="0" smtClean="0"/>
              <a:t>     </a:t>
            </a:r>
            <a:r>
              <a:rPr sz="3600" b="1" dirty="0" smtClean="0">
                <a:solidFill>
                  <a:schemeClr val="tx1"/>
                </a:solidFill>
              </a:rPr>
              <a:t>语言文字运用是高考的</a:t>
            </a:r>
            <a:r>
              <a:rPr lang="en-US" altLang="zh-CN" sz="3600" b="1" dirty="0">
                <a:solidFill>
                  <a:schemeClr val="tx1"/>
                </a:solidFill>
              </a:rPr>
              <a:t>“</a:t>
            </a:r>
            <a:r>
              <a:rPr sz="3600" b="1" dirty="0">
                <a:solidFill>
                  <a:schemeClr val="tx1"/>
                </a:solidFill>
              </a:rPr>
              <a:t>试验田</a:t>
            </a:r>
            <a:r>
              <a:rPr lang="en-US" altLang="zh-CN" sz="3600" b="1" dirty="0">
                <a:solidFill>
                  <a:schemeClr val="tx1"/>
                </a:solidFill>
              </a:rPr>
              <a:t>”</a:t>
            </a:r>
            <a:r>
              <a:rPr sz="3600" b="1" dirty="0">
                <a:solidFill>
                  <a:schemeClr val="tx1"/>
                </a:solidFill>
              </a:rPr>
              <a:t>，每年都会有新题型出现。新课标要求</a:t>
            </a:r>
            <a:r>
              <a:rPr lang="en-US" altLang="zh-CN" sz="3600" b="1" dirty="0">
                <a:solidFill>
                  <a:schemeClr val="tx1"/>
                </a:solidFill>
              </a:rPr>
              <a:t>“</a:t>
            </a:r>
            <a:r>
              <a:rPr sz="3600" b="1" dirty="0">
                <a:solidFill>
                  <a:schemeClr val="tx1"/>
                </a:solidFill>
              </a:rPr>
              <a:t>在具体语言情境中正确有效地运用祖国文字进行交流沟通的能力</a:t>
            </a:r>
            <a:r>
              <a:rPr lang="en-US" altLang="zh-CN" sz="3600" b="1" dirty="0">
                <a:solidFill>
                  <a:schemeClr val="tx1"/>
                </a:solidFill>
              </a:rPr>
              <a:t>”</a:t>
            </a:r>
            <a:r>
              <a:rPr sz="3600" b="1" dirty="0">
                <a:solidFill>
                  <a:schemeClr val="tx1"/>
                </a:solidFill>
              </a:rPr>
              <a:t>，</a:t>
            </a:r>
            <a:r>
              <a:rPr lang="en-US" altLang="zh-CN" sz="3600" b="1" dirty="0">
                <a:solidFill>
                  <a:schemeClr val="tx1"/>
                </a:solidFill>
              </a:rPr>
              <a:t>2023</a:t>
            </a:r>
            <a:r>
              <a:rPr sz="3600" b="1" dirty="0">
                <a:solidFill>
                  <a:schemeClr val="tx1"/>
                </a:solidFill>
              </a:rPr>
              <a:t>届模考，把语用知识都放在了</a:t>
            </a:r>
            <a:r>
              <a:rPr sz="3600" b="1" dirty="0">
                <a:solidFill>
                  <a:srgbClr val="FF0000"/>
                </a:solidFill>
              </a:rPr>
              <a:t>具体情境</a:t>
            </a:r>
            <a:r>
              <a:rPr sz="3600" b="1" dirty="0">
                <a:solidFill>
                  <a:schemeClr val="tx1"/>
                </a:solidFill>
              </a:rPr>
              <a:t>中考查</a:t>
            </a:r>
            <a:r>
              <a:rPr sz="3600" b="1" dirty="0" smtClean="0">
                <a:solidFill>
                  <a:schemeClr val="tx1"/>
                </a:solidFill>
              </a:rPr>
              <a:t>。</a:t>
            </a:r>
            <a:endParaRPr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143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pic>
        <p:nvPicPr>
          <p:cNvPr id="74754" name="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 bwMode="auto">
          <a:xfrm>
            <a:off x="79693" y="250190"/>
            <a:ext cx="11922760" cy="649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20482" name="Text Box 2"/>
          <p:cNvSpPr/>
          <p:nvPr>
            <p:custDataLst>
              <p:tags r:id="rId1"/>
            </p:custDataLst>
          </p:nvPr>
        </p:nvSpPr>
        <p:spPr>
          <a:xfrm>
            <a:off x="771153" y="348359"/>
            <a:ext cx="10048875" cy="859790"/>
          </a:xfrm>
          <a:prstGeom prst="rect">
            <a:avLst/>
          </a:prstGeom>
          <a:noFill/>
          <a:ln>
            <a:solidFill>
              <a:srgbClr val="CC0000"/>
            </a:solidFill>
            <a:miter lim="800000"/>
          </a:ln>
        </p:spPr>
        <p:txBody>
          <a:bodyPr wrap="square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ru-RU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ru-RU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ru-RU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ru-RU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ru-RU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六、语言文字运用（标点符号）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lvl="0" indent="0" eaLnBrk="1" hangingPunct="1">
              <a:lnSpc>
                <a:spcPts val="4500"/>
              </a:lnSpc>
              <a:spcBef>
                <a:spcPct val="0"/>
              </a:spcBef>
              <a:buNone/>
            </a:pP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60240296"/>
              </p:ext>
            </p:extLst>
          </p:nvPr>
        </p:nvGraphicFramePr>
        <p:xfrm>
          <a:off x="491706" y="1582007"/>
          <a:ext cx="11145328" cy="5065491"/>
        </p:xfrm>
        <a:graphic>
          <a:graphicData uri="http://schemas.openxmlformats.org/drawingml/2006/table">
            <a:tbl>
              <a:tblPr/>
              <a:tblGrid>
                <a:gridCol w="1142817"/>
                <a:gridCol w="1300670"/>
                <a:gridCol w="4281994"/>
                <a:gridCol w="1622086"/>
                <a:gridCol w="2797761"/>
              </a:tblGrid>
              <a:tr h="46056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年份</a:t>
                      </a:r>
                      <a:endParaRPr lang="en-US" altLang="en-US" sz="1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卷别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提问方式</a:t>
                      </a:r>
                      <a:endParaRPr lang="en-US" altLang="en-US" sz="1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所考标点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命题特点</a:t>
                      </a:r>
                      <a:endParaRPr lang="en-US" alt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094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en-US" altLang="en-US" sz="2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全国甲卷</a:t>
                      </a:r>
                      <a:endParaRPr lang="en-US" altLang="en-US" sz="2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文中多处用了引号，下列四处引号中用法和其他三处不同的一项是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(3分)</a:t>
                      </a:r>
                      <a:endParaRPr lang="en-US" altLang="en-US" sz="2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引号</a:t>
                      </a:r>
                      <a:endParaRPr lang="en-US" altLang="en-US" sz="20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①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从考查频率看，标点属于轮考点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。</a:t>
                      </a:r>
                      <a:r>
                        <a:rPr lang="en-US" sz="20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②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从命题内容看，目前只考了标号且只是单一标号的用法和作用，与教材结合紧密，未进行综合考查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。</a:t>
                      </a:r>
                      <a:r>
                        <a:rPr lang="en-US" sz="20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③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从命题形式看，与其他考点综合考查，采用单选题型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。</a:t>
                      </a:r>
                      <a:endParaRPr lang="en-US" altLang="en-US" sz="20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1899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n-US" altLang="en-US" sz="2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全国</a:t>
                      </a:r>
                      <a:r>
                        <a:rPr lang="en-US" sz="2000" b="0" dirty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Ⅰ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卷</a:t>
                      </a:r>
                      <a:endParaRPr lang="en-US" altLang="en-US" sz="2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下列各句中的破折号，和文中破折号作用相同的一项是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(3分)</a:t>
                      </a:r>
                      <a:endParaRPr lang="en-US" altLang="en-US" sz="2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破折号</a:t>
                      </a:r>
                      <a:endParaRPr lang="en-US" altLang="en-US" sz="20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92113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新</a:t>
                      </a:r>
                      <a:r>
                        <a:rPr lang="en-US" sz="2000" b="0" dirty="0" err="1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Ⅰ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卷</a:t>
                      </a:r>
                      <a:endParaRPr lang="en-US" altLang="en-US" sz="2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下列各句中的破折号，和文中破折号作用相同的一项是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(3分)</a:t>
                      </a:r>
                      <a:endParaRPr lang="en-US" altLang="en-US" sz="2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破折号</a:t>
                      </a:r>
                      <a:endParaRPr lang="en-US" altLang="en-US" sz="20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138094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US" altLang="en-US" sz="2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全国</a:t>
                      </a:r>
                      <a:r>
                        <a:rPr lang="en-US" sz="2000" b="0" dirty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Ⅱ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卷</a:t>
                      </a:r>
                      <a:endParaRPr lang="en-US" altLang="en-US" sz="2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下列各句中的引号和文中</a:t>
                      </a:r>
                      <a:r>
                        <a:rPr lang="en-US" sz="2000" b="0" dirty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“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长跪不起</a:t>
                      </a:r>
                      <a:r>
                        <a:rPr lang="en-US" sz="2000" b="0" dirty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”</a:t>
                      </a:r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的引号，作用相同的一项是</a:t>
                      </a:r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(3分)</a:t>
                      </a:r>
                      <a:endParaRPr lang="en-US" altLang="en-US" sz="2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引号</a:t>
                      </a:r>
                      <a:endParaRPr lang="en-US" altLang="en-US" sz="20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143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20482" name="Text Box 2"/>
          <p:cNvSpPr/>
          <p:nvPr>
            <p:custDataLst>
              <p:tags r:id="rId1"/>
            </p:custDataLst>
          </p:nvPr>
        </p:nvSpPr>
        <p:spPr>
          <a:xfrm>
            <a:off x="668020" y="453390"/>
            <a:ext cx="10048875" cy="859790"/>
          </a:xfrm>
          <a:prstGeom prst="rect">
            <a:avLst/>
          </a:prstGeom>
          <a:noFill/>
          <a:ln>
            <a:solidFill>
              <a:srgbClr val="CC0000"/>
            </a:solidFill>
            <a:miter lim="800000"/>
          </a:ln>
        </p:spPr>
        <p:txBody>
          <a:bodyPr wrap="square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ru-RU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ru-RU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ru-RU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ru-RU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ru-RU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六、语言文字运用（变换句式）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lvl="0" indent="0" eaLnBrk="1" hangingPunct="1">
              <a:lnSpc>
                <a:spcPts val="4500"/>
              </a:lnSpc>
              <a:spcBef>
                <a:spcPct val="0"/>
              </a:spcBef>
              <a:buNone/>
            </a:pPr>
            <a:endParaRPr lang="zh-CN" altLang="en-US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13" name="表格 12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3505320"/>
              </p:ext>
            </p:extLst>
          </p:nvPr>
        </p:nvGraphicFramePr>
        <p:xfrm>
          <a:off x="258792" y="1405459"/>
          <a:ext cx="11783683" cy="5698901"/>
        </p:xfrm>
        <a:graphic>
          <a:graphicData uri="http://schemas.openxmlformats.org/drawingml/2006/table">
            <a:tbl>
              <a:tblPr/>
              <a:tblGrid>
                <a:gridCol w="871156"/>
                <a:gridCol w="1043154"/>
                <a:gridCol w="2784720"/>
                <a:gridCol w="1737099"/>
                <a:gridCol w="5347554"/>
              </a:tblGrid>
              <a:tr h="79564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年份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卷别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提问方式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设题角度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命题特点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979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新</a:t>
                      </a:r>
                      <a:r>
                        <a:rPr lang="en-US" sz="2400" b="0" dirty="0" err="1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Ⅰ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卷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请将文中画波浪线的部分改成几个较短的语句。可以改变语序、少量增删词语，但不得改变原意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。(4分)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长句变短句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4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①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句式变换是高考中的常规考点，已沉寂多年。近两年复出可谓</a:t>
                      </a:r>
                      <a:r>
                        <a:rPr lang="en-US" sz="24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“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旧题新考</a:t>
                      </a:r>
                      <a:r>
                        <a:rPr lang="en-US" sz="24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”“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老树新花</a:t>
                      </a:r>
                      <a:r>
                        <a:rPr lang="en-US" sz="24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”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。虽说是常规考点，但与往常不同的地方在于改写的是镶嵌在一段话中的语句</a:t>
                      </a:r>
                      <a:r>
                        <a:rPr 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。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②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近两年考句式变换，考的均是长句变短句，表明长短句变换是一个重点与热点</a:t>
                      </a:r>
                      <a:r>
                        <a:rPr 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。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③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句式变换考点虽已复出，但它是一个综合性考点，还与压缩语段、句子表达效果等考点题点放在一起综合考查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。</a:t>
                      </a:r>
                      <a:endParaRPr lang="en-US" altLang="en-US" sz="24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869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新</a:t>
                      </a:r>
                      <a:r>
                        <a:rPr lang="en-US" sz="2400" b="0" dirty="0" err="1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Ⅱ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卷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文中画波浪线处是个长句，请改成几个较短的语句。可以改变语序、少量增删词语，但不得改变原意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。(5分)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长句变短句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143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40562" y="825675"/>
            <a:ext cx="10104521" cy="5544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12065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20482" name="Text Box 2"/>
          <p:cNvSpPr/>
          <p:nvPr>
            <p:custDataLst>
              <p:tags r:id="rId1"/>
            </p:custDataLst>
          </p:nvPr>
        </p:nvSpPr>
        <p:spPr>
          <a:xfrm>
            <a:off x="831538" y="138252"/>
            <a:ext cx="10048875" cy="859790"/>
          </a:xfrm>
          <a:prstGeom prst="rect">
            <a:avLst/>
          </a:prstGeom>
          <a:noFill/>
          <a:ln>
            <a:solidFill>
              <a:srgbClr val="CC0000"/>
            </a:solidFill>
            <a:miter lim="800000"/>
          </a:ln>
        </p:spPr>
        <p:txBody>
          <a:bodyPr wrap="square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ru-RU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ru-RU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ru-RU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ru-RU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ru-RU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六、语言文字运用（压缩语段）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lvl="0" indent="0" eaLnBrk="1" hangingPunct="1">
              <a:lnSpc>
                <a:spcPts val="4500"/>
              </a:lnSpc>
              <a:spcBef>
                <a:spcPct val="0"/>
              </a:spcBef>
              <a:buNone/>
            </a:pP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0454814"/>
              </p:ext>
            </p:extLst>
          </p:nvPr>
        </p:nvGraphicFramePr>
        <p:xfrm>
          <a:off x="232216" y="1126510"/>
          <a:ext cx="11801633" cy="5547360"/>
        </p:xfrm>
        <a:graphic>
          <a:graphicData uri="http://schemas.openxmlformats.org/drawingml/2006/table">
            <a:tbl>
              <a:tblPr/>
              <a:tblGrid>
                <a:gridCol w="1258761"/>
                <a:gridCol w="1671886"/>
                <a:gridCol w="3343771"/>
                <a:gridCol w="1671886"/>
                <a:gridCol w="3855329"/>
              </a:tblGrid>
              <a:tr h="40415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年份</a:t>
                      </a:r>
                      <a:endParaRPr lang="en-US" alt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卷别</a:t>
                      </a:r>
                      <a:endParaRPr lang="en-US" alt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提问方式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设题角度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命题特点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069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全国乙卷</a:t>
                      </a:r>
                      <a:endParaRPr lang="en-US" alt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简述第二段的主要内容。要求使用包含因果关系的句子，表达简洁流畅，不超过65个字。(5分)</a:t>
                      </a:r>
                      <a:endParaRPr lang="en-US" alt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带句式概括</a:t>
                      </a:r>
                      <a:endParaRPr lang="en-US" alt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①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近三年，压缩与概括成为全国卷的高频考点。</a:t>
                      </a:r>
                      <a:r>
                        <a:rPr lang="en-US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②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考查的题型主要是新闻压缩与说明语段带句式概括。</a:t>
                      </a:r>
                      <a:r>
                        <a:rPr lang="en-US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③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随着高考命题综合化趋势的加强，它将与其他考点进行综合化考查。</a:t>
                      </a:r>
                      <a:endParaRPr lang="en-US" alt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236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全国</a:t>
                      </a:r>
                      <a:r>
                        <a:rPr lang="en-US" sz="2800" b="0" dirty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Ⅰ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2800" b="0" dirty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Ⅱ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2800" b="0" dirty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Ⅲ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卷，</a:t>
                      </a:r>
                      <a:r>
                        <a:rPr lang="en-US" sz="28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新</a:t>
                      </a:r>
                      <a:r>
                        <a:rPr lang="en-US" sz="2800" b="0" dirty="0" err="1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Ⅰ</a:t>
                      </a:r>
                      <a:r>
                        <a:rPr lang="en-US" sz="28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2800" b="0" dirty="0" err="1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Ⅱ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卷</a:t>
                      </a:r>
                      <a:endParaRPr lang="en-US" alt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请对下面这段新闻报道的文字进行压缩。要求保留关键信息，句子简洁流畅，不超过</a:t>
                      </a:r>
                      <a:r>
                        <a:rPr lang="en-US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××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个字。(5分)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新闻压缩</a:t>
                      </a:r>
                      <a:endParaRPr lang="en-US" alt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80901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全国</a:t>
                      </a:r>
                      <a:r>
                        <a:rPr lang="en-US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Ⅰ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Ⅱ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Ⅲ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卷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同2020卷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新闻压缩</a:t>
                      </a:r>
                      <a:endParaRPr lang="en-US" alt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3155315" y="889262"/>
            <a:ext cx="4810125" cy="101961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-193"/>
              </a:avLst>
            </a:prstTxWarp>
          </a:bodyPr>
          <a:lstStyle/>
          <a:p>
            <a:pPr algn="ctr"/>
            <a:r>
              <a:rPr lang="zh-CN" altLang="en-US" sz="3600" b="1" kern="10" spc="-360" dirty="0" smtClean="0">
                <a:ln w="12700">
                  <a:solidFill>
                    <a:srgbClr val="000099"/>
                  </a:solidFill>
                  <a:round/>
                </a:ln>
                <a:solidFill>
                  <a:srgbClr val="33CCFF"/>
                </a:solidFill>
                <a:latin typeface="黑体" panose="02010609060101010101" charset="-122"/>
                <a:ea typeface="黑体" panose="02010609060101010101" charset="-122"/>
              </a:rPr>
              <a:t>七、作</a:t>
            </a:r>
            <a:r>
              <a:rPr lang="en-US" altLang="zh-CN" sz="3600" b="1" kern="10" spc="-360" dirty="0" smtClean="0">
                <a:ln w="12700">
                  <a:solidFill>
                    <a:srgbClr val="000099"/>
                  </a:solidFill>
                  <a:round/>
                </a:ln>
                <a:solidFill>
                  <a:srgbClr val="33CCFF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3600" b="1" kern="10" spc="-360" dirty="0">
                <a:ln w="12700">
                  <a:solidFill>
                    <a:srgbClr val="000099"/>
                  </a:solidFill>
                  <a:round/>
                </a:ln>
                <a:solidFill>
                  <a:srgbClr val="33CCFF"/>
                </a:solidFill>
                <a:latin typeface="黑体" panose="02010609060101010101" charset="-122"/>
                <a:ea typeface="黑体" panose="02010609060101010101" charset="-122"/>
              </a:rPr>
              <a:t>文</a:t>
            </a:r>
          </a:p>
        </p:txBody>
      </p:sp>
      <p:sp>
        <p:nvSpPr>
          <p:cNvPr id="5" name="标题 1"/>
          <p:cNvSpPr/>
          <p:nvPr>
            <p:custDataLst>
              <p:tags r:id="rId2"/>
            </p:custDataLst>
          </p:nvPr>
        </p:nvSpPr>
        <p:spPr bwMode="auto">
          <a:xfrm>
            <a:off x="3648710" y="3198052"/>
            <a:ext cx="4159885" cy="293433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miter lim="800000"/>
          </a:ln>
        </p:spPr>
        <p:txBody>
          <a:bodyPr lIns="72064" tIns="36032" rIns="72064" bIns="36032" anchor="ctr"/>
          <a:lstStyle/>
          <a:p>
            <a:pPr marL="0" marR="0" lvl="0" indent="20574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经典行书简" pitchFamily="49" charset="-122"/>
              </a:rPr>
              <a:t>民生关注的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经典行书简" pitchFamily="49" charset="-122"/>
              </a:rPr>
              <a:t>热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经典行书简" pitchFamily="49" charset="-122"/>
              </a:rPr>
              <a:t>点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cs typeface="经典行书简" pitchFamily="49" charset="-122"/>
            </a:endParaRPr>
          </a:p>
          <a:p>
            <a:pPr marL="0" marR="0" lvl="0" indent="20574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经典行书简" pitchFamily="49" charset="-122"/>
              </a:rPr>
              <a:t>国家建设的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经典行书简" pitchFamily="49" charset="-122"/>
              </a:rPr>
              <a:t>亮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经典行书简" pitchFamily="49" charset="-122"/>
              </a:rPr>
              <a:t>点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cs typeface="经典行书简" pitchFamily="49" charset="-122"/>
            </a:endParaRPr>
          </a:p>
          <a:p>
            <a:pPr marL="0" marR="0" lvl="0" indent="20574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经典行书简" pitchFamily="49" charset="-122"/>
              </a:rPr>
              <a:t>精神文明的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经典行书简" pitchFamily="49" charset="-122"/>
              </a:rPr>
              <a:t>暖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经典行书简" pitchFamily="49" charset="-122"/>
              </a:rPr>
              <a:t>点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cs typeface="经典行书简" pitchFamily="49" charset="-122"/>
            </a:endParaRPr>
          </a:p>
          <a:p>
            <a:pPr marL="0" marR="0" lvl="0" indent="20574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经典行书简" pitchFamily="49" charset="-122"/>
              </a:rPr>
              <a:t>发展变革的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经典行书简" pitchFamily="49" charset="-122"/>
              </a:rPr>
              <a:t>痛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经典行书简" pitchFamily="49" charset="-122"/>
              </a:rPr>
              <a:t>点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cs typeface="经典行书简" pitchFamily="49" charset="-122"/>
            </a:endParaRPr>
          </a:p>
        </p:txBody>
      </p:sp>
      <p:sp>
        <p:nvSpPr>
          <p:cNvPr id="6" name="椭圆 6"/>
          <p:cNvSpPr/>
          <p:nvPr>
            <p:custDataLst>
              <p:tags r:id="rId3"/>
            </p:custDataLst>
          </p:nvPr>
        </p:nvSpPr>
        <p:spPr>
          <a:xfrm>
            <a:off x="930910" y="3198052"/>
            <a:ext cx="2224405" cy="2736152"/>
          </a:xfrm>
          <a:prstGeom prst="ellipse">
            <a:avLst/>
          </a:prstGeom>
          <a:solidFill>
            <a:schemeClr val="bg1"/>
          </a:solidFill>
          <a:ln w="635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 wrap="square" lIns="72064" tIns="36032" rIns="72064" bIns="36032">
            <a:spAutoFit/>
          </a:bodyPr>
          <a:lstStyle/>
          <a:p>
            <a:pPr marL="273050" indent="-273050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zh-CN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小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事件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 </a:t>
            </a:r>
          </a:p>
          <a:p>
            <a:pPr marL="273050" indent="-273050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观点</a:t>
            </a:r>
            <a:endParaRPr lang="en-US" altLang="zh-CN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marL="273050" indent="-273050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结论</a:t>
            </a:r>
          </a:p>
        </p:txBody>
      </p:sp>
      <p:sp>
        <p:nvSpPr>
          <p:cNvPr id="7" name="椭圆 7"/>
          <p:cNvSpPr/>
          <p:nvPr>
            <p:custDataLst>
              <p:tags r:id="rId4"/>
            </p:custDataLst>
          </p:nvPr>
        </p:nvSpPr>
        <p:spPr>
          <a:xfrm>
            <a:off x="8394700" y="3258768"/>
            <a:ext cx="2386965" cy="2806200"/>
          </a:xfrm>
          <a:prstGeom prst="ellipse">
            <a:avLst/>
          </a:prstGeom>
          <a:solidFill>
            <a:schemeClr val="bg1"/>
          </a:solidFill>
          <a:ln w="635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 wrap="square" lIns="72064" tIns="36032" rIns="72064" bIns="36032">
            <a:spAutoFit/>
          </a:bodyPr>
          <a:lstStyle/>
          <a:p>
            <a:pPr marL="273050" indent="-273050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zh-CN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大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社会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悲悯</a:t>
            </a:r>
            <a:endParaRPr lang="en-US" altLang="zh-CN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marL="273050" indent="-273050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格局</a:t>
            </a:r>
          </a:p>
        </p:txBody>
      </p:sp>
    </p:spTree>
    <p:extLst>
      <p:ext uri="{BB962C8B-B14F-4D97-AF65-F5344CB8AC3E}">
        <p14:creationId xmlns:p14="http://schemas.microsoft.com/office/powerpoint/2010/main" val="350393821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9F754DE-2CAD-44b6-B708-469DEB6407EB-1" descr="wp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396875"/>
            <a:ext cx="12218670" cy="60071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293914"/>
            <a:ext cx="3559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【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灌点鸡汤：营养鲜美</a:t>
            </a:r>
            <a:r>
              <a:rPr lang="en-US" altLang="zh-CN" sz="2400" b="1" dirty="0" smtClean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】</a:t>
            </a:r>
            <a:endParaRPr lang="zh-CN" altLang="en-US" sz="2400" b="1" dirty="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641327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243" descr="Image0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440690"/>
            <a:ext cx="12192000" cy="600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10244"/>
          <p:cNvSpPr/>
          <p:nvPr>
            <p:custDataLst>
              <p:tags r:id="rId2"/>
            </p:custDataLst>
          </p:nvPr>
        </p:nvSpPr>
        <p:spPr>
          <a:xfrm>
            <a:off x="2435773" y="2278117"/>
            <a:ext cx="6881648" cy="125012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0"/>
                <a:gd name="adj2" fmla="val 229"/>
              </a:avLst>
            </a:prstTxWarp>
            <a:normAutofit/>
          </a:bodyPr>
          <a:lstStyle/>
          <a:p>
            <a:pPr algn="ctr"/>
            <a:r>
              <a:rPr lang="zh-CN" altLang="en-US" sz="4800" b="1" dirty="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latin typeface="华文隶书" panose="02010800040101010101" pitchFamily="2" charset="-122"/>
                <a:ea typeface="华文隶书" panose="02010800040101010101" pitchFamily="2" charset="-122"/>
              </a:rPr>
              <a:t>一.高分作文</a:t>
            </a:r>
            <a:r>
              <a:rPr lang="zh-CN" altLang="en-US" sz="4800" b="1" dirty="0" smtClean="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latin typeface="华文隶书" panose="02010800040101010101" pitchFamily="2" charset="-122"/>
                <a:ea typeface="华文隶书" panose="02010800040101010101" pitchFamily="2" charset="-122"/>
              </a:rPr>
              <a:t>长</a:t>
            </a:r>
            <a:r>
              <a:rPr lang="zh-CN" altLang="en-US" sz="4800" b="1" dirty="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latin typeface="华文隶书" panose="02010800040101010101" pitchFamily="2" charset="-122"/>
                <a:ea typeface="华文隶书" panose="02010800040101010101" pitchFamily="2" charset="-122"/>
              </a:rPr>
              <a:t>啥</a:t>
            </a:r>
            <a:r>
              <a:rPr lang="zh-CN" altLang="en-US" sz="4800" b="1" dirty="0" smtClean="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latin typeface="华文隶书" panose="02010800040101010101" pitchFamily="2" charset="-122"/>
                <a:ea typeface="华文隶书" panose="02010800040101010101" pitchFamily="2" charset="-122"/>
              </a:rPr>
              <a:t>样？</a:t>
            </a:r>
            <a:endParaRPr lang="zh-CN" altLang="en-US" sz="4800" b="1" dirty="0">
              <a:gradFill rotWithShape="0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501970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5" y="41709"/>
            <a:ext cx="11828888" cy="6653750"/>
          </a:xfrm>
        </p:spPr>
      </p:pic>
    </p:spTree>
    <p:extLst>
      <p:ext uri="{BB962C8B-B14F-4D97-AF65-F5344CB8AC3E}">
        <p14:creationId xmlns:p14="http://schemas.microsoft.com/office/powerpoint/2010/main" val="76119368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0" y="107307"/>
            <a:ext cx="11860760" cy="6634144"/>
          </a:xfrm>
        </p:spPr>
      </p:pic>
    </p:spTree>
    <p:extLst>
      <p:ext uri="{BB962C8B-B14F-4D97-AF65-F5344CB8AC3E}">
        <p14:creationId xmlns:p14="http://schemas.microsoft.com/office/powerpoint/2010/main" val="123808561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2" y="172079"/>
            <a:ext cx="11706045" cy="6551684"/>
          </a:xfrm>
        </p:spPr>
      </p:pic>
    </p:spTree>
    <p:extLst>
      <p:ext uri="{BB962C8B-B14F-4D97-AF65-F5344CB8AC3E}">
        <p14:creationId xmlns:p14="http://schemas.microsoft.com/office/powerpoint/2010/main" val="103555395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3" y="137346"/>
            <a:ext cx="11807579" cy="6608511"/>
          </a:xfrm>
        </p:spPr>
      </p:pic>
    </p:spTree>
    <p:extLst>
      <p:ext uri="{BB962C8B-B14F-4D97-AF65-F5344CB8AC3E}">
        <p14:creationId xmlns:p14="http://schemas.microsoft.com/office/powerpoint/2010/main" val="411364202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6" y="207034"/>
            <a:ext cx="11693678" cy="6541789"/>
          </a:xfrm>
        </p:spPr>
      </p:pic>
    </p:spTree>
    <p:extLst>
      <p:ext uri="{BB962C8B-B14F-4D97-AF65-F5344CB8AC3E}">
        <p14:creationId xmlns:p14="http://schemas.microsoft.com/office/powerpoint/2010/main" val="155079335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12115165" cy="68018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/>
            <a:r>
              <a:rPr lang="en-US" altLang="zh-CN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                                          </a:t>
            </a:r>
            <a:r>
              <a:rPr lang="zh-CN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探无人问处，索发展</a:t>
            </a:r>
            <a:r>
              <a:rPr lang="zh-CN" sz="2000" b="1" dirty="0" smtClean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源泉</a:t>
            </a:r>
            <a:endParaRPr lang="en-US" sz="2000" b="0" dirty="0" smtClean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indent="0" algn="l"/>
            <a:r>
              <a:rPr lang="en-US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    </a:t>
            </a:r>
            <a:r>
              <a:rPr lang="en-US" sz="20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“</a:t>
            </a:r>
            <a:r>
              <a:rPr lang="zh-CN" sz="20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路</a:t>
            </a:r>
            <a:r>
              <a:rPr 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漫漫其修远分，吾将上下而求索。</a:t>
            </a:r>
            <a:r>
              <a:rPr lang="en-US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”</a:t>
            </a:r>
            <a:r>
              <a:rPr 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人类的进化史就是一部探索史。个人的前程似锦，家国的复兴发展，文明的薪火相传，都在呼唤不惧艰险的探索</a:t>
            </a:r>
            <a:r>
              <a:rPr lang="en-US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——</a:t>
            </a:r>
            <a:r>
              <a:rPr 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探无人问处，索发展源泉。少年，你听见了吗？
</a:t>
            </a:r>
            <a:r>
              <a:rPr lang="en-US" altLang="zh-CN" sz="20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         </a:t>
            </a:r>
            <a:r>
              <a:rPr lang="en-US" altLang="zh-CN" sz="2000" b="1" dirty="0" smtClean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zh-CN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少年，你的探索辅开了己之未来。</a:t>
            </a:r>
          </a:p>
          <a:p>
            <a:pPr indent="0" algn="l"/>
            <a:r>
              <a:rPr lang="en-US" alt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  </a:t>
            </a:r>
            <a:r>
              <a:rPr 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世之奇伟瑰怪非常之观，常在于险远。不惧限险，敢于探索，你才能抵达常入不可及之未来。“我走了很远的路，吃了很多的苦，才将这份论文送至你的眼前。</a:t>
            </a:r>
            <a:r>
              <a:rPr lang="en-US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”</a:t>
            </a:r>
            <a:r>
              <a:rPr 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中科院博士的论文中如是写到。从偏远小镇一路探索，不惮缊袍敝衣、寒饥交迫之苦，终于到达梦想彼岸。他的成功，是探索扬起的捷战旗旌，亦是星光熠熠，在召唤，指引着你我</a:t>
            </a:r>
            <a:r>
              <a:rPr lang="en-US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——</a:t>
            </a:r>
            <a:r>
              <a:rPr 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去探索吧少年，无限风光在险峰！去探索吧少年，你的未来在脚下！</a:t>
            </a:r>
          </a:p>
          <a:p>
            <a:pPr indent="0" algn="l"/>
            <a:r>
              <a:rPr lang="en-US" alt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 </a:t>
            </a:r>
            <a:r>
              <a:rPr lang="en-US" altLang="zh-CN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zh-CN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少年，你的探索推动了国之发展。</a:t>
            </a:r>
          </a:p>
          <a:p>
            <a:pPr indent="0" algn="l"/>
            <a:r>
              <a:rPr lang="en-US" alt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</a:t>
            </a:r>
            <a:r>
              <a:rPr 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“敢教荒原成沃野，誓把砂碛变新舟。”中国航天发展史亦是探索史，从实验走向大漠与雪原，航天团队不懈探索成就我国航天事业的腾飞；“孩儿立志出乡关，学不成名誓不还。”毛主席从韶山走出，在革命事业上一路探索，在救亡图存事业上一路探索，终于托起新中国之成立。从屈原问天到天问飞天，从山海经妄想到奋斗者号潜入深海，从绿皮车厢到和谐号高铁……少年，你听见了吗，神州大地上处处欢唱着发展的喜悦；少年你看了吗，先人遥不可及的梦如今已飞入寻常百姓家。这一切的一切，均归功于各领域不懈钻研与探索的前辈啊！少年又还有何犹豫？只待整理行囊，踏上探索之途，助力国之发展。</a:t>
            </a:r>
          </a:p>
          <a:p>
            <a:pPr indent="0" algn="l"/>
            <a:r>
              <a:rPr lang="en-US" alt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 </a:t>
            </a:r>
            <a:r>
              <a:rPr lang="en-US" altLang="zh-CN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zh-CN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少年，你的探索承递了文明之火。</a:t>
            </a:r>
          </a:p>
          <a:p>
            <a:pPr indent="0" algn="l"/>
            <a:r>
              <a:rPr 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</a:t>
            </a:r>
            <a:r>
              <a:rPr 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夸父探索而逐日，身化土而杖化林；愚公探索而移山，天帝感而夸娥助……中国自古就崇尚对未知对既定事物的质疑与探索，这是留在你我血脉里的基因。昔日之文化造就昔时不屈之英雄，而天地英雄气，千秋尚凛然，今朝处于百年未有之大变局节点上的我们，更应接承先辈传承下来的探索精神。勇于探索，这是时代的呼唤，坚持探索，这是文明的感召。少年，你是否感受到了肩上之重？</a:t>
            </a:r>
          </a:p>
          <a:p>
            <a:pPr indent="0" algn="l"/>
            <a:r>
              <a:rPr lang="en-US" alt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  </a:t>
            </a:r>
            <a:r>
              <a:rPr 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大风泱泱，大潮滂滂，洪水图腾蛟龙，烈火涅槃凤凰，文明圣火，千古未绝者，惟我无双！少年，去探索吧，探无人问处，索发展源泉！</a:t>
            </a:r>
            <a:endParaRPr lang="zh-CN" altLang="en-US" sz="20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508583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4"/>
          <p:cNvSpPr/>
          <p:nvPr>
            <p:custDataLst>
              <p:tags r:id="rId1"/>
            </p:custDataLst>
          </p:nvPr>
        </p:nvSpPr>
        <p:spPr>
          <a:xfrm>
            <a:off x="3255169" y="1512094"/>
            <a:ext cx="5832872" cy="0"/>
          </a:xfrm>
          <a:prstGeom prst="line">
            <a:avLst/>
          </a:prstGeom>
          <a:ln w="952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2"/>
            </p:custDataLst>
            <p:extLst/>
          </p:nvPr>
        </p:nvGraphicFramePr>
        <p:xfrm>
          <a:off x="1304925" y="474980"/>
          <a:ext cx="10753725" cy="59645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9310"/>
                <a:gridCol w="924275"/>
                <a:gridCol w="2215056"/>
                <a:gridCol w="2206099"/>
                <a:gridCol w="2195195"/>
                <a:gridCol w="2383790"/>
              </a:tblGrid>
              <a:tr h="84391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 dirty="0">
                          <a:latin typeface="Calibri"/>
                          <a:cs typeface="Calibri" panose="020F0502020204030204" charset="0"/>
                        </a:rPr>
                        <a:t> </a:t>
                      </a:r>
                      <a:endParaRPr lang="en-US" altLang="en-US" sz="2400" b="0" dirty="0">
                        <a:latin typeface="Calibri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/>
                          <a:cs typeface="Calibri" panose="020F0502020204030204" charset="0"/>
                        </a:rPr>
                        <a:t> </a:t>
                      </a:r>
                      <a:endParaRPr lang="en-US" altLang="en-US" sz="2400" b="0">
                        <a:latin typeface="Calibri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1E1E1E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一等（</a:t>
                      </a:r>
                      <a:r>
                        <a:rPr lang="en-US" sz="2400" b="1" dirty="0" smtClean="0">
                          <a:solidFill>
                            <a:srgbClr val="1E1E1E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20</a:t>
                      </a:r>
                      <a:r>
                        <a:rPr lang="en-US" altLang="zh-CN" sz="2400" b="1" dirty="0" smtClean="0">
                          <a:solidFill>
                            <a:srgbClr val="1E1E1E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-</a:t>
                      </a:r>
                      <a:r>
                        <a:rPr lang="en-US" sz="2400" b="1" dirty="0" smtClean="0">
                          <a:solidFill>
                            <a:srgbClr val="1E1E1E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16）</a:t>
                      </a:r>
                      <a:r>
                        <a:rPr lang="en-US" sz="2400" b="0" dirty="0" smtClean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endParaRPr lang="en-US" altLang="en-US" sz="2400" b="0" dirty="0">
                        <a:solidFill>
                          <a:srgbClr val="1E1E1E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1E1E1E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二等（</a:t>
                      </a:r>
                      <a:r>
                        <a:rPr lang="en-US" sz="2400" b="1" dirty="0" smtClean="0">
                          <a:solidFill>
                            <a:srgbClr val="1E1E1E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15</a:t>
                      </a:r>
                      <a:r>
                        <a:rPr lang="en-US" altLang="zh-CN" sz="2400" b="1" dirty="0" smtClean="0">
                          <a:solidFill>
                            <a:srgbClr val="1E1E1E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-</a:t>
                      </a:r>
                      <a:r>
                        <a:rPr lang="en-US" sz="2400" b="1" dirty="0" smtClean="0">
                          <a:solidFill>
                            <a:srgbClr val="1E1E1E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11）</a:t>
                      </a:r>
                      <a:endParaRPr lang="en-US" altLang="en-US" sz="2400" b="1" dirty="0">
                        <a:solidFill>
                          <a:srgbClr val="1E1E1E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 smtClean="0">
                          <a:solidFill>
                            <a:srgbClr val="1E1E1E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三等（10</a:t>
                      </a:r>
                      <a:r>
                        <a:rPr lang="en-US" altLang="zh-CN" sz="2400" b="1" dirty="0" smtClean="0">
                          <a:solidFill>
                            <a:srgbClr val="1E1E1E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-</a:t>
                      </a:r>
                      <a:r>
                        <a:rPr lang="en-US" sz="2400" b="1" dirty="0" smtClean="0">
                          <a:solidFill>
                            <a:srgbClr val="1E1E1E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6）</a:t>
                      </a:r>
                      <a:r>
                        <a:rPr lang="en-US" sz="2400" b="0" dirty="0" smtClean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endParaRPr lang="en-US" altLang="en-US" sz="2400" b="0" dirty="0">
                        <a:solidFill>
                          <a:srgbClr val="1E1E1E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 smtClean="0">
                          <a:solidFill>
                            <a:srgbClr val="1E1E1E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四等（5</a:t>
                      </a:r>
                      <a:r>
                        <a:rPr lang="en-US" altLang="zh-CN" sz="2400" b="1" dirty="0" smtClean="0">
                          <a:solidFill>
                            <a:srgbClr val="1E1E1E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-</a:t>
                      </a:r>
                      <a:r>
                        <a:rPr lang="en-US" sz="2400" b="1" dirty="0" smtClean="0">
                          <a:solidFill>
                            <a:srgbClr val="1E1E1E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0）</a:t>
                      </a:r>
                      <a:endParaRPr lang="en-US" altLang="en-US" sz="2400" b="1" dirty="0">
                        <a:solidFill>
                          <a:srgbClr val="1E1E1E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0">
                <a:tc row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基础等级</a:t>
                      </a:r>
                      <a:endParaRPr lang="en-US" altLang="en-US" sz="2400" b="1" err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内容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20分 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400" b="1" err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切</a:t>
                      </a:r>
                      <a:r>
                        <a:rPr lang="en-US" sz="2400" b="1" err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合题意</a:t>
                      </a:r>
                      <a:endParaRPr lang="en-US" sz="24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中心突出</a:t>
                      </a:r>
                      <a:endParaRPr lang="en-US" sz="24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内容充实</a:t>
                      </a:r>
                      <a:endParaRPr lang="en-US" sz="24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思想健康</a:t>
                      </a:r>
                      <a:endParaRPr lang="en-US" sz="24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感情真挚</a:t>
                      </a:r>
                      <a:endParaRPr lang="en-US" altLang="en-US" sz="2400" b="1" err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符合题意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主题明确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内容较充实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思想健康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感情真实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基本符合题意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中心基本明确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内容单薄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思想基本健康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感情基本真实 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偏离题意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中心不明确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内容不当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思想不健康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感情虚假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表达</a:t>
                      </a:r>
                    </a:p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20分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符合文体要求</a:t>
                      </a:r>
                      <a:endParaRPr lang="en-US" sz="24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结构严谨</a:t>
                      </a:r>
                      <a:endParaRPr lang="en-US" sz="24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语言流畅</a:t>
                      </a:r>
                      <a:endParaRPr lang="en-US" sz="24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字迹工整</a:t>
                      </a:r>
                      <a:endParaRPr lang="en-US" altLang="en-US" sz="2400" b="1" err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符合文体要求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结构完整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语言通顺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字迹清楚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基本符合文体要求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结构基本完整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语言基本通顺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字迹基本清楚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不符合文体要求</a:t>
                      </a: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结构混乱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语言不通顺语病多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字迹潦草难辨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30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发展等级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特征</a:t>
                      </a:r>
                    </a:p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20分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深刻</a:t>
                      </a:r>
                      <a:endParaRPr lang="en-US" sz="24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丰富</a:t>
                      </a:r>
                      <a:endParaRPr lang="en-US" sz="24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有文采</a:t>
                      </a:r>
                      <a:endParaRPr lang="en-US" sz="24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有创意</a:t>
                      </a:r>
                      <a:endParaRPr lang="en-US" altLang="en-US" sz="2400" b="1" err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较深刻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较丰富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较有文采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较有创意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略显深刻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略显丰富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略显文采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略显创意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个别语句有深意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个别例子较好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个别语句较精彩</a:t>
                      </a:r>
                      <a:endParaRPr 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 err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个别地方有深意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46" name="矩形 4102" descr="羊皮纸"/>
          <p:cNvSpPr/>
          <p:nvPr>
            <p:custDataLst>
              <p:tags r:id="rId3"/>
            </p:custDataLst>
          </p:nvPr>
        </p:nvSpPr>
        <p:spPr>
          <a:xfrm>
            <a:off x="50800" y="623570"/>
            <a:ext cx="1128395" cy="563499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57150" cap="flat" cmpd="sng">
            <a:solidFill>
              <a:schemeClr val="accent2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pPr marL="342900" indent="-342900">
              <a:spcBef>
                <a:spcPct val="20000"/>
              </a:spcBef>
            </a:pPr>
            <a:endParaRPr lang="zh-CN" altLang="zh-CN" sz="3600" b="1">
              <a:solidFill>
                <a:srgbClr val="FF33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215900" y="933450"/>
            <a:ext cx="798195" cy="44621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</a:rPr>
              <a:t>高考作文评价标准</a:t>
            </a:r>
          </a:p>
        </p:txBody>
      </p:sp>
    </p:spTree>
    <p:extLst>
      <p:ext uri="{BB962C8B-B14F-4D97-AF65-F5344CB8AC3E}">
        <p14:creationId xmlns:p14="http://schemas.microsoft.com/office/powerpoint/2010/main" val="338089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/>
          <a:srcRect l="69114" t="90522" b="291"/>
          <a:stretch>
            <a:fillRect/>
          </a:stretch>
        </p:blipFill>
        <p:spPr>
          <a:xfrm>
            <a:off x="11837417" y="237067"/>
            <a:ext cx="303783" cy="6409267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931347" y="821255"/>
            <a:ext cx="390740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文不长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字很端</a:t>
            </a:r>
          </a:p>
        </p:txBody>
      </p:sp>
      <p:pic>
        <p:nvPicPr>
          <p:cNvPr id="9" name="PA_图片 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866389" y="821255"/>
            <a:ext cx="907352" cy="695148"/>
          </a:xfrm>
          <a:prstGeom prst="rect">
            <a:avLst/>
          </a:prstGeom>
        </p:spPr>
      </p:pic>
      <p:cxnSp>
        <p:nvCxnSpPr>
          <p:cNvPr id="10" name="PA_直接连接符 43"/>
          <p:cNvCxnSpPr/>
          <p:nvPr>
            <p:custDataLst>
              <p:tags r:id="rId4"/>
            </p:custDataLst>
          </p:nvPr>
        </p:nvCxnSpPr>
        <p:spPr>
          <a:xfrm>
            <a:off x="4232690" y="1404820"/>
            <a:ext cx="3879515" cy="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5301912" y="1748260"/>
            <a:ext cx="440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标（题）两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行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观点鲜</a:t>
            </a:r>
          </a:p>
        </p:txBody>
      </p:sp>
      <p:pic>
        <p:nvPicPr>
          <p:cNvPr id="13" name="PA_图片 4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4236955" y="1748260"/>
            <a:ext cx="907352" cy="695148"/>
          </a:xfrm>
          <a:prstGeom prst="rect">
            <a:avLst/>
          </a:prstGeom>
        </p:spPr>
      </p:pic>
      <p:cxnSp>
        <p:nvCxnSpPr>
          <p:cNvPr id="14" name="PA_直接连接符 43"/>
          <p:cNvCxnSpPr/>
          <p:nvPr>
            <p:custDataLst>
              <p:tags r:id="rId7"/>
            </p:custDataLst>
          </p:nvPr>
        </p:nvCxnSpPr>
        <p:spPr>
          <a:xfrm>
            <a:off x="5131605" y="2265484"/>
            <a:ext cx="3879515" cy="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5897837" y="2694317"/>
            <a:ext cx="390740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分论点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有特点</a:t>
            </a:r>
          </a:p>
        </p:txBody>
      </p:sp>
      <p:pic>
        <p:nvPicPr>
          <p:cNvPr id="16" name="PA_图片 4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4832880" y="2694317"/>
            <a:ext cx="907352" cy="695148"/>
          </a:xfrm>
          <a:prstGeom prst="rect">
            <a:avLst/>
          </a:prstGeom>
        </p:spPr>
      </p:pic>
      <p:cxnSp>
        <p:nvCxnSpPr>
          <p:cNvPr id="17" name="PA_直接连接符 43"/>
          <p:cNvCxnSpPr/>
          <p:nvPr>
            <p:custDataLst>
              <p:tags r:id="rId10"/>
            </p:custDataLst>
          </p:nvPr>
        </p:nvCxnSpPr>
        <p:spPr>
          <a:xfrm>
            <a:off x="5727531" y="3211541"/>
            <a:ext cx="3879515" cy="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6367865" y="3777720"/>
            <a:ext cx="390740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例证充</a:t>
            </a:r>
            <a:r>
              <a:rPr lang="en-US" altLang="zh-CN" sz="32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引证丰</a:t>
            </a:r>
          </a:p>
        </p:txBody>
      </p:sp>
      <p:pic>
        <p:nvPicPr>
          <p:cNvPr id="19" name="PA_图片 4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302908" y="3777720"/>
            <a:ext cx="907352" cy="695148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13"/>
            </p:custDataLst>
          </p:nvPr>
        </p:nvSpPr>
        <p:spPr>
          <a:xfrm>
            <a:off x="7021364" y="4861784"/>
            <a:ext cx="390740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多偶句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美语言</a:t>
            </a:r>
          </a:p>
        </p:txBody>
      </p:sp>
      <p:pic>
        <p:nvPicPr>
          <p:cNvPr id="21" name="PA_图片 4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956407" y="4861784"/>
            <a:ext cx="907352" cy="695148"/>
          </a:xfrm>
          <a:prstGeom prst="rect">
            <a:avLst/>
          </a:prstGeom>
        </p:spPr>
      </p:pic>
      <p:cxnSp>
        <p:nvCxnSpPr>
          <p:cNvPr id="22" name="PA_直接连接符 43"/>
          <p:cNvCxnSpPr/>
          <p:nvPr>
            <p:custDataLst>
              <p:tags r:id="rId15"/>
            </p:custDataLst>
          </p:nvPr>
        </p:nvCxnSpPr>
        <p:spPr>
          <a:xfrm>
            <a:off x="6395551" y="4311361"/>
            <a:ext cx="3879515" cy="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A_直接连接符 43"/>
          <p:cNvCxnSpPr/>
          <p:nvPr>
            <p:custDataLst>
              <p:tags r:id="rId16"/>
            </p:custDataLst>
          </p:nvPr>
        </p:nvCxnSpPr>
        <p:spPr>
          <a:xfrm>
            <a:off x="7049177" y="5455208"/>
            <a:ext cx="3879515" cy="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>
            <p:custDataLst>
              <p:tags r:id="rId17"/>
            </p:custDataLst>
          </p:nvPr>
        </p:nvSpPr>
        <p:spPr>
          <a:xfrm>
            <a:off x="1332719" y="535890"/>
            <a:ext cx="1175173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8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经典特黑简" panose="02010609010101010101" charset="-122"/>
                <a:ea typeface="经典特黑简" panose="02010609010101010101" charset="-122"/>
                <a:cs typeface="文泉驿微米黑" panose="020B0606030804020204" pitchFamily="34" charset="-122"/>
                <a:sym typeface="+mn-ea"/>
              </a:rPr>
              <a:t>高分作文的共性</a:t>
            </a:r>
          </a:p>
        </p:txBody>
      </p:sp>
      <p:pic>
        <p:nvPicPr>
          <p:cNvPr id="25" name="图片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3"/>
          <a:srcRect l="34193" t="18771" r="18196" b="12608"/>
          <a:stretch>
            <a:fillRect/>
          </a:stretch>
        </p:blipFill>
        <p:spPr>
          <a:xfrm>
            <a:off x="10197253" y="442807"/>
            <a:ext cx="1493520" cy="272457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1650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650"/>
                            </p:stCondLst>
                            <p:childTnLst>
                              <p:par>
                                <p:cTn id="6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150"/>
                            </p:stCondLst>
                            <p:childTnLst>
                              <p:par>
                                <p:cTn id="7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8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8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815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865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915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  <p:bldP spid="18" grpId="0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2050509425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5090" y="0"/>
            <a:ext cx="12106275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94294" y="267418"/>
            <a:ext cx="2251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文不长，字很端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04405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143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163903" y="513116"/>
            <a:ext cx="3913750" cy="370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>
            <p:custDataLst>
              <p:tags r:id="rId2"/>
            </p:custDataLst>
          </p:nvPr>
        </p:nvSpPr>
        <p:spPr>
          <a:xfrm>
            <a:off x="3976777" y="1255395"/>
            <a:ext cx="80743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950" dirty="0" smtClean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      </a:t>
            </a:r>
            <a:r>
              <a:rPr lang="zh-CN" altLang="en-US" sz="2400" dirty="0" smtClean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   </a:t>
            </a:r>
            <a:r>
              <a:rPr lang="zh-CN" altLang="en-US" sz="2800" dirty="0" smtClean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高考评价体系由“一核、四层、四翼”组成。</a:t>
            </a:r>
            <a:endParaRPr lang="en-US" altLang="zh-CN" sz="2800" dirty="0" smtClean="0">
              <a:latin typeface="Times New Roman" panose="02020603050405020304" pitchFamily="18" charset="0"/>
              <a:ea typeface="华文中宋" panose="02010600040101010101" charset="-122"/>
              <a:cs typeface="Times New Roman" panose="02020603050405020304" pitchFamily="18" charset="0"/>
            </a:endParaRPr>
          </a:p>
          <a:p>
            <a:r>
              <a:rPr lang="zh-CN" altLang="en-US" sz="2800" dirty="0" smtClean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      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“一核”</a:t>
            </a:r>
            <a:r>
              <a:rPr lang="zh-CN" altLang="en-US" sz="2800" dirty="0" smtClean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是高考的核心功能，即“立德树人、服务选才、引导教学”，回答“为什么考”的问题；</a:t>
            </a:r>
            <a:endParaRPr lang="en-US" altLang="zh-CN" sz="2800" dirty="0" smtClean="0">
              <a:latin typeface="Times New Roman" panose="02020603050405020304" pitchFamily="18" charset="0"/>
              <a:ea typeface="华文中宋" panose="02010600040101010101" charset="-122"/>
              <a:cs typeface="Times New Roman" panose="02020603050405020304" pitchFamily="18" charset="0"/>
            </a:endParaRPr>
          </a:p>
          <a:p>
            <a:r>
              <a:rPr lang="en-US" altLang="zh-CN" sz="2800" dirty="0" smtClean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      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“四层”</a:t>
            </a:r>
            <a:r>
              <a:rPr lang="zh-CN" altLang="en-US" sz="2800" dirty="0" smtClean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为高考的考查内容，即“核心价值、学科素养、关键能力、必备知识”，回答“考什么”的问题；</a:t>
            </a:r>
            <a:endParaRPr lang="en-US" altLang="zh-CN" sz="2800" dirty="0" smtClean="0">
              <a:latin typeface="Times New Roman" panose="02020603050405020304" pitchFamily="18" charset="0"/>
              <a:ea typeface="华文中宋" panose="02010600040101010101" charset="-122"/>
              <a:cs typeface="Times New Roman" panose="02020603050405020304" pitchFamily="18" charset="0"/>
            </a:endParaRPr>
          </a:p>
          <a:p>
            <a:r>
              <a:rPr lang="en-US" altLang="zh-CN" sz="2800" dirty="0" smtClean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      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“四翼”</a:t>
            </a:r>
            <a:r>
              <a:rPr lang="zh-CN" altLang="en-US" sz="2800" dirty="0" smtClean="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为高考的考查要求，即“基础性、综合性、应用性、创新性”，回答“怎么考”的问题。</a:t>
            </a:r>
            <a:endParaRPr lang="zh-CN" altLang="en-US" sz="2800" dirty="0">
              <a:latin typeface="Times New Roman" panose="02020603050405020304" pitchFamily="18" charset="0"/>
              <a:ea typeface="华文中宋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271907" y="4970842"/>
            <a:ext cx="11671935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195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　　</a:t>
            </a:r>
            <a:r>
              <a:rPr lang="en-US" altLang="zh-CN" sz="2800" dirty="0" err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教育部新版《通知》指出</a:t>
            </a:r>
            <a:r>
              <a:rPr lang="en-US" altLang="zh-CN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：</a:t>
            </a:r>
            <a:r>
              <a:rPr lang="zh-CN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在深化考试内容改革方面，202</a:t>
            </a:r>
            <a:r>
              <a:rPr lang="en-US" altLang="zh-CN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</a:t>
            </a:r>
            <a:r>
              <a:rPr lang="zh-CN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年高考命题要坚持立德树人，加强对学生德智体美劳全面发展的考查和引导。要</a:t>
            </a:r>
            <a:r>
              <a:rPr 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华文中宋" panose="02010600040101010101" charset="-122"/>
              </a:rPr>
              <a:t>优化情境</a:t>
            </a:r>
            <a:r>
              <a:rPr lang="zh-CN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设计，增强试题</a:t>
            </a:r>
            <a:r>
              <a:rPr 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华文中宋" panose="02010600040101010101" charset="-122"/>
              </a:rPr>
              <a:t>开放性、灵活性</a:t>
            </a:r>
            <a:r>
              <a:rPr lang="zh-CN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，充分发挥高考命题的育人功能和积极导向作用，引导减少死记硬背和“机械刷题”现象。</a:t>
            </a:r>
            <a:endParaRPr lang="zh-CN" altLang="en-US" sz="28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954458" y="476885"/>
            <a:ext cx="3928745" cy="584775"/>
          </a:xfrm>
          <a:prstGeom prst="rect">
            <a:avLst/>
          </a:prstGeom>
          <a:noFill/>
          <a:ln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华文隶书" panose="02010800040101010101" pitchFamily="2" charset="-122"/>
                <a:ea typeface="华文隶书" panose="02010800040101010101" pitchFamily="2" charset="-122"/>
                <a:cs typeface="黑体" panose="02010609060101010101" pitchFamily="49" charset="-122"/>
              </a:rPr>
              <a:t>2023</a:t>
            </a:r>
            <a:r>
              <a:rPr lang="zh-CN" altLang="en-US" sz="3200" dirty="0">
                <a:latin typeface="华文隶书" panose="02010800040101010101" pitchFamily="2" charset="-122"/>
                <a:ea typeface="华文隶书" panose="02010800040101010101" pitchFamily="2" charset="-122"/>
                <a:cs typeface="黑体" panose="02010609060101010101" pitchFamily="49" charset="-122"/>
              </a:rPr>
              <a:t>届高考命题要求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104773" y="5716553"/>
            <a:ext cx="1633869" cy="975444"/>
          </a:xfrm>
          <a:prstGeom prst="rect">
            <a:avLst/>
          </a:prstGeom>
        </p:spPr>
      </p:pic>
      <p:pic>
        <p:nvPicPr>
          <p:cNvPr id="37" name="PA_图片 11"/>
          <p:cNvPicPr/>
          <p:nvPr>
            <p:custDataLst>
              <p:tags r:id="rId2"/>
            </p:custDataLst>
          </p:nvPr>
        </p:nvPicPr>
        <p:blipFill>
          <a:blip r:embed="rId13"/>
          <a:srcRect l="69114" t="90522" b="291"/>
          <a:stretch>
            <a:fillRect/>
          </a:stretch>
        </p:blipFill>
        <p:spPr>
          <a:xfrm>
            <a:off x="30479" y="3477684"/>
            <a:ext cx="303783" cy="3189140"/>
          </a:xfrm>
          <a:prstGeom prst="rect">
            <a:avLst/>
          </a:prstGeom>
        </p:spPr>
      </p:pic>
      <p:pic>
        <p:nvPicPr>
          <p:cNvPr id="39" name="PA_图片 14"/>
          <p:cNvPicPr/>
          <p:nvPr>
            <p:custDataLst>
              <p:tags r:id="rId3"/>
            </p:custDataLst>
          </p:nvPr>
        </p:nvPicPr>
        <p:blipFill>
          <a:blip r:embed="rId13"/>
          <a:srcRect l="69114" t="90522" b="291"/>
          <a:stretch>
            <a:fillRect/>
          </a:stretch>
        </p:blipFill>
        <p:spPr>
          <a:xfrm>
            <a:off x="11837417" y="237067"/>
            <a:ext cx="303783" cy="2840567"/>
          </a:xfrm>
          <a:prstGeom prst="rect">
            <a:avLst/>
          </a:prstGeom>
        </p:spPr>
      </p:pic>
      <p:pic>
        <p:nvPicPr>
          <p:cNvPr id="40" name="PA_图片 15"/>
          <p:cNvPicPr/>
          <p:nvPr>
            <p:custDataLst>
              <p:tags r:id="rId4"/>
            </p:custDataLst>
          </p:nvPr>
        </p:nvPicPr>
        <p:blipFill>
          <a:blip r:embed="rId13"/>
          <a:srcRect l="69281" t="90522" b="680"/>
          <a:stretch>
            <a:fillRect/>
          </a:stretch>
        </p:blipFill>
        <p:spPr>
          <a:xfrm rot="5400000">
            <a:off x="10036871" y="-1612065"/>
            <a:ext cx="302141" cy="3649136"/>
          </a:xfrm>
          <a:prstGeom prst="rect">
            <a:avLst/>
          </a:prstGeom>
        </p:spPr>
      </p:pic>
      <p:sp>
        <p:nvSpPr>
          <p:cNvPr id="41" name="PA_文本框 29"/>
          <p:cNvSpPr txBox="1"/>
          <p:nvPr>
            <p:custDataLst>
              <p:tags r:id="rId5"/>
            </p:custDataLst>
          </p:nvPr>
        </p:nvSpPr>
        <p:spPr>
          <a:xfrm>
            <a:off x="2172902" y="442807"/>
            <a:ext cx="5208513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3735" b="1">
                <a:solidFill>
                  <a:srgbClr val="FF0000"/>
                </a:solidFill>
                <a:latin typeface="方正华隶简体" panose="03000509000000000000" charset="-122"/>
                <a:ea typeface="方正华隶简体" panose="03000509000000000000" charset="-122"/>
                <a:cs typeface="文泉驿微米黑" panose="020B0606030804020204" pitchFamily="34" charset="-122"/>
                <a:sym typeface="+mn-ea"/>
              </a:rPr>
              <a:t>标两行</a:t>
            </a:r>
            <a:r>
              <a:rPr lang="en-US" altLang="zh-CN" sz="3735" b="1">
                <a:solidFill>
                  <a:srgbClr val="FF0000"/>
                </a:solidFill>
                <a:latin typeface="方正华隶简体" panose="03000509000000000000" charset="-122"/>
                <a:ea typeface="方正华隶简体" panose="03000509000000000000" charset="-122"/>
                <a:cs typeface="文泉驿微米黑" panose="020B0606030804020204" pitchFamily="34" charset="-122"/>
                <a:sym typeface="+mn-ea"/>
              </a:rPr>
              <a:t>  </a:t>
            </a:r>
            <a:r>
              <a:rPr lang="zh-CN" altLang="en-US" sz="3735" b="1">
                <a:solidFill>
                  <a:srgbClr val="FF0000"/>
                </a:solidFill>
                <a:latin typeface="方正华隶简体" panose="03000509000000000000" charset="-122"/>
                <a:ea typeface="方正华隶简体" panose="03000509000000000000" charset="-122"/>
                <a:cs typeface="文泉驿微米黑" panose="020B0606030804020204" pitchFamily="34" charset="-122"/>
                <a:sym typeface="+mn-ea"/>
              </a:rPr>
              <a:t>观点鲜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87798" y="3606800"/>
            <a:ext cx="9169400" cy="711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34645" y="1176020"/>
            <a:ext cx="10954385" cy="774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88010" y="2524760"/>
            <a:ext cx="10443210" cy="7499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41960" y="4534535"/>
            <a:ext cx="10444480" cy="177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7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_图片 14"/>
          <p:cNvPicPr/>
          <p:nvPr>
            <p:custDataLst>
              <p:tags r:id="rId1"/>
            </p:custDataLst>
          </p:nvPr>
        </p:nvPicPr>
        <p:blipFill>
          <a:blip r:embed="rId6"/>
          <a:srcRect l="69114" t="90522" b="291"/>
          <a:stretch>
            <a:fillRect/>
          </a:stretch>
        </p:blipFill>
        <p:spPr>
          <a:xfrm>
            <a:off x="11837417" y="237067"/>
            <a:ext cx="303783" cy="2840567"/>
          </a:xfrm>
          <a:prstGeom prst="rect">
            <a:avLst/>
          </a:prstGeom>
        </p:spPr>
      </p:pic>
      <p:sp>
        <p:nvSpPr>
          <p:cNvPr id="41" name="PA_文本框 29"/>
          <p:cNvSpPr txBox="1"/>
          <p:nvPr>
            <p:custDataLst>
              <p:tags r:id="rId2"/>
            </p:custDataLst>
          </p:nvPr>
        </p:nvSpPr>
        <p:spPr>
          <a:xfrm>
            <a:off x="-297425" y="0"/>
            <a:ext cx="5208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3200" dirty="0">
                <a:solidFill>
                  <a:srgbClr val="FF0000"/>
                </a:solidFill>
                <a:latin typeface="方正华隶简体" panose="03000509000000000000" charset="-122"/>
                <a:ea typeface="方正华隶简体" panose="03000509000000000000" charset="-122"/>
                <a:cs typeface="文泉驿微米黑" panose="020B0606030804020204" pitchFamily="34" charset="-122"/>
                <a:sym typeface="+mn-ea"/>
              </a:rPr>
              <a:t>分论点</a:t>
            </a:r>
            <a:r>
              <a:rPr lang="en-US" altLang="zh-CN" sz="3200" dirty="0">
                <a:solidFill>
                  <a:srgbClr val="FF0000"/>
                </a:solidFill>
                <a:latin typeface="方正华隶简体" panose="03000509000000000000" charset="-122"/>
                <a:ea typeface="方正华隶简体" panose="03000509000000000000" charset="-122"/>
                <a:cs typeface="文泉驿微米黑" panose="020B0606030804020204" pitchFamily="34" charset="-122"/>
                <a:sym typeface="+mn-ea"/>
              </a:rPr>
              <a:t>  </a:t>
            </a:r>
            <a:r>
              <a:rPr lang="zh-CN" altLang="en-US" sz="3200" dirty="0">
                <a:solidFill>
                  <a:srgbClr val="FF0000"/>
                </a:solidFill>
                <a:latin typeface="方正华隶简体" panose="03000509000000000000" charset="-122"/>
                <a:ea typeface="方正华隶简体" panose="03000509000000000000" charset="-122"/>
                <a:cs typeface="文泉驿微米黑" panose="020B0606030804020204" pitchFamily="34" charset="-122"/>
                <a:sym typeface="+mn-ea"/>
              </a:rPr>
              <a:t>有特点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40030" y="55912"/>
            <a:ext cx="11901170" cy="70360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登高自卑  </a:t>
            </a:r>
            <a:r>
              <a:rPr lang="zh-CN" altLang="en-US" sz="2800" b="1" dirty="0" smtClean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来日方长</a:t>
            </a:r>
            <a:endParaRPr lang="zh-CN" altLang="en-US" sz="1335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90000"/>
              </a:lnSpc>
            </a:pP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亲爱的同学们</a:t>
            </a:r>
            <a:r>
              <a:rPr lang="zh-CN" altLang="en-US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endParaRPr lang="zh-CN" altLang="en-US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90000"/>
              </a:lnSpc>
            </a:pP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你们好！</a:t>
            </a:r>
          </a:p>
          <a:p>
            <a:pPr>
              <a:lnSpc>
                <a:spcPct val="90000"/>
              </a:lnSpc>
            </a:pP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当看到昔日“高高在上”的清北学子站到中学讲台，戴着光环的“天之骄子”走进社区基层，我心潮澎湃。在此，我想说：趁年轻，去基层，到祖国最需要的地方，成就梦想！我今天发言的题目就是《登高自卑，来日方长》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一步一汗水，一岁一年轮。趁年轻，去基层，脚踏实地，扎实根基。</a:t>
            </a:r>
            <a:endParaRPr lang="zh-CN" altLang="en-US" sz="11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新时代领路人曾说：“基层跑遍、跑深、跑透了，我们的本领就会大起来！”“杂交水稻之父”袁隆平驻守农田，扎根基层实验，解决了我们的吃饭；“民歌之父”王洛宾，从首都北京到西北边陲，从大学殿堂到戈壁牧场，给了我们如诗如画的歌唱；“天眼之父”南仁东，许身山沟，深入一线，让我们有了机会对满天星辰亲切仰望。对于坐在教室“一心只读圣贤书”的青年来说，基层的工作与经验就是帮助我们成长的沃土。愿你我，在基层的沃土之上，深深扎根，根深才能叶茂，叶茂才能富有朝气，顶天立地。</a:t>
            </a:r>
          </a:p>
          <a:p>
            <a:pPr>
              <a:lnSpc>
                <a:spcPct val="9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一步一坚定，一玉一琢磨。趁年轻，去基层，行远自迩，不问征程。</a:t>
            </a:r>
            <a:endParaRPr lang="zh-CN" altLang="en-US" sz="11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1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生路上的每一个路口，我们不能决定它崎岖还是平顺，但我们能决定自己如何前行。天山雪水伴，戈壁红柳友，那支援边疆基层建设的大学生们，不畏艰险，豪情万丈。白水明田，碧草蓝天，唐根根大学毕业后，选择返回湖北孝昌，赶着洁白的羊群，带领家乡走在脱贫奔小康的路上。黄文秀研究生毕业后，毅然回到家乡，化为百色大山里最美的朝霞，永远不再离开。他们，下定决心，扎根基层，用自己所学守护这方热土。每一代青年，都有自己的际遇和机缘，愿你我，抓住这机遇，到最能实现价值的地方，到祖国最需要的地方。</a:t>
            </a:r>
          </a:p>
          <a:p>
            <a:pPr>
              <a:lnSpc>
                <a:spcPct val="9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一步一台阶，一览众山小。入基层，爱基层，行稳致远，来日方长。</a:t>
            </a:r>
            <a:endParaRPr lang="zh-CN" altLang="en-US" sz="11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90000"/>
              </a:lnSpc>
            </a:pP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羊有跪乳恩，乌有反哺情。我们从沃土中汲取营养，更要回馈沃土。否则，人人只知索取，不讲回馈，这基层的土壤怎会不愈来愈薄弱贫瘠？贫瘠的土地上，又怎么能屹立起民族复兴的大厦？“吾貌虽瘦，必肥天下”，愿每一个优秀的青年，不忘来路，用所有春天的消息，让这片土地愈来愈肥沃，写下传奇。</a:t>
            </a:r>
          </a:p>
          <a:p>
            <a:pPr>
              <a:lnSpc>
                <a:spcPct val="90000"/>
              </a:lnSpc>
            </a:pP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同学们，“行远自迩，登高自卑”。趁年轻，去基层，只要心怀热爱，脚踏实地，不管未来是平坦还是泥泞，我们终会达到梦想的远方。</a:t>
            </a:r>
          </a:p>
          <a:p>
            <a:pPr>
              <a:lnSpc>
                <a:spcPct val="90000"/>
              </a:lnSpc>
            </a:pP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愿你我，心中有火，眼里有光，练就无价少年，乘风破浪！</a:t>
            </a:r>
          </a:p>
          <a:p>
            <a:pPr>
              <a:lnSpc>
                <a:spcPct val="90000"/>
              </a:lnSpc>
            </a:pPr>
            <a:endParaRPr lang="zh-CN" altLang="en-US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90000"/>
              </a:lnSpc>
            </a:pP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我的发言完毕，谢谢大家！  </a:t>
            </a:r>
            <a:r>
              <a:rPr lang="zh-CN" altLang="en-US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zh-CN" altLang="en-US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共</a:t>
            </a:r>
            <a:r>
              <a:rPr lang="zh-CN" altLang="en-US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896字）</a:t>
            </a:r>
          </a:p>
        </p:txBody>
      </p:sp>
    </p:spTree>
    <p:extLst>
      <p:ext uri="{BB962C8B-B14F-4D97-AF65-F5344CB8AC3E}">
        <p14:creationId xmlns:p14="http://schemas.microsoft.com/office/powerpoint/2010/main" val="10930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A_图片 11"/>
          <p:cNvPicPr/>
          <p:nvPr>
            <p:custDataLst>
              <p:tags r:id="rId1"/>
            </p:custDataLst>
          </p:nvPr>
        </p:nvPicPr>
        <p:blipFill>
          <a:blip r:embed="rId7"/>
          <a:srcRect l="69114" t="90522" b="291"/>
          <a:stretch>
            <a:fillRect/>
          </a:stretch>
        </p:blipFill>
        <p:spPr>
          <a:xfrm>
            <a:off x="30479" y="3477684"/>
            <a:ext cx="303783" cy="3189140"/>
          </a:xfrm>
          <a:prstGeom prst="rect">
            <a:avLst/>
          </a:prstGeom>
        </p:spPr>
      </p:pic>
      <p:pic>
        <p:nvPicPr>
          <p:cNvPr id="38" name="PA_图片 13"/>
          <p:cNvPicPr/>
          <p:nvPr>
            <p:custDataLst>
              <p:tags r:id="rId2"/>
            </p:custDataLst>
          </p:nvPr>
        </p:nvPicPr>
        <p:blipFill>
          <a:blip r:embed="rId7"/>
          <a:srcRect l="69281" t="90522" b="680"/>
          <a:stretch>
            <a:fillRect/>
          </a:stretch>
        </p:blipFill>
        <p:spPr>
          <a:xfrm rot="5400000">
            <a:off x="2825553" y="3849711"/>
            <a:ext cx="302141" cy="5588511"/>
          </a:xfrm>
          <a:prstGeom prst="rect">
            <a:avLst/>
          </a:prstGeom>
        </p:spPr>
      </p:pic>
      <p:sp>
        <p:nvSpPr>
          <p:cNvPr id="41" name="PA_文本框 29"/>
          <p:cNvSpPr txBox="1"/>
          <p:nvPr>
            <p:custDataLst>
              <p:tags r:id="rId3"/>
            </p:custDataLst>
          </p:nvPr>
        </p:nvSpPr>
        <p:spPr>
          <a:xfrm>
            <a:off x="903537" y="503767"/>
            <a:ext cx="5208513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3735" smtClean="0">
                <a:solidFill>
                  <a:srgbClr val="754C24"/>
                </a:solidFill>
                <a:latin typeface="Impact" panose="020B0806030902050204" pitchFamily="34" charset="0"/>
                <a:ea typeface="造字工房悦黑演示版常规体" pitchFamily="50" charset="-122"/>
                <a:cs typeface="文泉驿微米黑" panose="020B0606030804020204" pitchFamily="34" charset="-122"/>
                <a:sym typeface="+mn-ea"/>
              </a:rPr>
              <a:t>  </a:t>
            </a:r>
            <a:r>
              <a:rPr lang="zh-CN" altLang="en-US" sz="3735" smtClean="0">
                <a:solidFill>
                  <a:srgbClr val="FF0000"/>
                </a:solidFill>
                <a:latin typeface="方正华隶简体" panose="03000509000000000000" charset="-122"/>
                <a:ea typeface="方正华隶简体" panose="03000509000000000000" charset="-122"/>
                <a:cs typeface="文泉驿微米黑" panose="020B0606030804020204" pitchFamily="34" charset="-122"/>
                <a:sym typeface="+mn-ea"/>
              </a:rPr>
              <a:t>例证充</a:t>
            </a:r>
            <a:endParaRPr lang="zh-CN" altLang="en-US" sz="3735" dirty="0">
              <a:solidFill>
                <a:srgbClr val="FF0000"/>
              </a:solidFill>
              <a:latin typeface="方正华隶简体" panose="03000509000000000000" charset="-122"/>
              <a:ea typeface="方正华隶简体" panose="03000509000000000000" charset="-122"/>
              <a:cs typeface="文泉驿微米黑" panose="020B06060308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0352" y="1329705"/>
            <a:ext cx="9456719" cy="445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6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34433" y="2265680"/>
            <a:ext cx="5724313" cy="1839807"/>
          </a:xfrm>
          <a:prstGeom prst="rect">
            <a:avLst/>
          </a:prstGeom>
        </p:spPr>
      </p:pic>
      <p:pic>
        <p:nvPicPr>
          <p:cNvPr id="39" name="PA_图片 14"/>
          <p:cNvPicPr/>
          <p:nvPr>
            <p:custDataLst>
              <p:tags r:id="rId2"/>
            </p:custDataLst>
          </p:nvPr>
        </p:nvPicPr>
        <p:blipFill>
          <a:blip r:embed="rId17"/>
          <a:srcRect l="69114" t="90522" b="291"/>
          <a:stretch>
            <a:fillRect/>
          </a:stretch>
        </p:blipFill>
        <p:spPr>
          <a:xfrm>
            <a:off x="11837417" y="237067"/>
            <a:ext cx="303783" cy="2840567"/>
          </a:xfrm>
          <a:prstGeom prst="rect">
            <a:avLst/>
          </a:prstGeom>
        </p:spPr>
      </p:pic>
      <p:pic>
        <p:nvPicPr>
          <p:cNvPr id="40" name="PA_图片 15"/>
          <p:cNvPicPr/>
          <p:nvPr>
            <p:custDataLst>
              <p:tags r:id="rId3"/>
            </p:custDataLst>
          </p:nvPr>
        </p:nvPicPr>
        <p:blipFill>
          <a:blip r:embed="rId17"/>
          <a:srcRect l="69281" t="90522" b="680"/>
          <a:stretch>
            <a:fillRect/>
          </a:stretch>
        </p:blipFill>
        <p:spPr>
          <a:xfrm rot="5400000">
            <a:off x="10036871" y="-1612065"/>
            <a:ext cx="302141" cy="3649136"/>
          </a:xfrm>
          <a:prstGeom prst="rect">
            <a:avLst/>
          </a:prstGeom>
        </p:spPr>
      </p:pic>
      <p:sp>
        <p:nvSpPr>
          <p:cNvPr id="41" name="PA_文本框 29"/>
          <p:cNvSpPr txBox="1"/>
          <p:nvPr>
            <p:custDataLst>
              <p:tags r:id="rId4"/>
            </p:custDataLst>
          </p:nvPr>
        </p:nvSpPr>
        <p:spPr>
          <a:xfrm>
            <a:off x="1018472" y="331682"/>
            <a:ext cx="5208513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3735" smtClean="0">
                <a:solidFill>
                  <a:srgbClr val="754C24"/>
                </a:solidFill>
                <a:latin typeface="Impact" panose="020B0806030902050204" pitchFamily="34" charset="0"/>
                <a:ea typeface="造字工房悦黑演示版常规体" pitchFamily="50" charset="-122"/>
                <a:cs typeface="文泉驿微米黑" panose="020B0606030804020204" pitchFamily="34" charset="-122"/>
                <a:sym typeface="+mn-ea"/>
              </a:rPr>
              <a:t>  </a:t>
            </a:r>
            <a:r>
              <a:rPr lang="zh-CN" altLang="en-US" sz="3735">
                <a:solidFill>
                  <a:srgbClr val="754C24"/>
                </a:solidFill>
                <a:latin typeface="方正华隶简体" panose="03000509000000000000" charset="-122"/>
                <a:ea typeface="方正华隶简体" panose="03000509000000000000" charset="-122"/>
                <a:cs typeface="文泉驿微米黑" panose="020B0606030804020204" pitchFamily="34" charset="-122"/>
                <a:sym typeface="+mn-ea"/>
              </a:rPr>
              <a:t>引证丰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992620" y="409787"/>
            <a:ext cx="4844627" cy="3068320"/>
          </a:xfrm>
          <a:prstGeom prst="rect">
            <a:avLst/>
          </a:prstGeom>
        </p:spPr>
      </p:pic>
      <p:sp>
        <p:nvSpPr>
          <p:cNvPr id="3" name="圆角矩形标注 2"/>
          <p:cNvSpPr/>
          <p:nvPr>
            <p:custDataLst>
              <p:tags r:id="rId6"/>
            </p:custDataLst>
          </p:nvPr>
        </p:nvSpPr>
        <p:spPr>
          <a:xfrm>
            <a:off x="6992620" y="2189480"/>
            <a:ext cx="1463040" cy="486833"/>
          </a:xfrm>
          <a:prstGeom prst="wedgeRoundRectCallout">
            <a:avLst>
              <a:gd name="adj1" fmla="val -112442"/>
              <a:gd name="adj2" fmla="val 143217"/>
              <a:gd name="adj3" fmla="val 16667"/>
            </a:avLst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圆角矩形标注 3"/>
          <p:cNvSpPr/>
          <p:nvPr>
            <p:custDataLst>
              <p:tags r:id="rId7"/>
            </p:custDataLst>
          </p:nvPr>
        </p:nvSpPr>
        <p:spPr>
          <a:xfrm>
            <a:off x="8683413" y="907627"/>
            <a:ext cx="1463040" cy="486833"/>
          </a:xfrm>
          <a:prstGeom prst="wedgeRoundRectCallout">
            <a:avLst>
              <a:gd name="adj1" fmla="val -211458"/>
              <a:gd name="adj2" fmla="val 75913"/>
              <a:gd name="adj3" fmla="val 16667"/>
            </a:avLst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圆角矩形标注 4"/>
          <p:cNvSpPr/>
          <p:nvPr>
            <p:custDataLst>
              <p:tags r:id="rId8"/>
            </p:custDataLst>
          </p:nvPr>
        </p:nvSpPr>
        <p:spPr>
          <a:xfrm>
            <a:off x="8683413" y="2412153"/>
            <a:ext cx="1463040" cy="486833"/>
          </a:xfrm>
          <a:prstGeom prst="wedgeRoundRectCallout">
            <a:avLst>
              <a:gd name="adj1" fmla="val -211458"/>
              <a:gd name="adj2" fmla="val 360434"/>
              <a:gd name="adj3" fmla="val 16667"/>
            </a:avLst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圆角矩形标注 5"/>
          <p:cNvSpPr/>
          <p:nvPr>
            <p:custDataLst>
              <p:tags r:id="rId9"/>
            </p:custDataLst>
          </p:nvPr>
        </p:nvSpPr>
        <p:spPr>
          <a:xfrm>
            <a:off x="10374207" y="420793"/>
            <a:ext cx="1463040" cy="486833"/>
          </a:xfrm>
          <a:prstGeom prst="wedgeRoundRectCallout">
            <a:avLst>
              <a:gd name="adj1" fmla="val -80555"/>
              <a:gd name="adj2" fmla="val 682347"/>
              <a:gd name="adj3" fmla="val 16667"/>
            </a:avLst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402167" y="1043940"/>
            <a:ext cx="5715847" cy="9753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19193" y="4351867"/>
            <a:ext cx="5854700" cy="18245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7516495" y="3916680"/>
            <a:ext cx="4072255" cy="2578100"/>
          </a:xfrm>
          <a:prstGeom prst="rect">
            <a:avLst/>
          </a:prstGeom>
        </p:spPr>
      </p:pic>
      <p:cxnSp>
        <p:nvCxnSpPr>
          <p:cNvPr id="11" name="PA_直接连接符 43"/>
          <p:cNvCxnSpPr/>
          <p:nvPr>
            <p:custDataLst>
              <p:tags r:id="rId13"/>
            </p:custDataLst>
          </p:nvPr>
        </p:nvCxnSpPr>
        <p:spPr>
          <a:xfrm>
            <a:off x="928517" y="880613"/>
            <a:ext cx="4896549" cy="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06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  <p:cond evt="onBegin" delay="0">
                          <p:tn val="28"/>
                        </p:cond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  <p:cond evt="onBegin" delay="0">
                          <p:tn val="38"/>
                        </p:cond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  <p:cond evt="onBegin" delay="0">
                          <p:tn val="43"/>
                        </p:cond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  <p:cond evt="onBegin" delay="0">
                          <p:tn val="48"/>
                        </p:cond>
                      </p:stCondLst>
                      <p:childTnLst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  <p:cond evt="onBegin" delay="0">
                          <p:tn val="53"/>
                        </p:cond>
                      </p:stCondLst>
                      <p:childTnLst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" grpId="0" animBg="1"/>
      <p:bldP spid="4" grpId="0" animBg="1"/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_图片 13"/>
          <p:cNvPicPr/>
          <p:nvPr>
            <p:custDataLst>
              <p:tags r:id="rId1"/>
            </p:custDataLst>
          </p:nvPr>
        </p:nvPicPr>
        <p:blipFill>
          <a:blip r:embed="rId12"/>
          <a:srcRect l="69281" t="90522" b="680"/>
          <a:stretch>
            <a:fillRect/>
          </a:stretch>
        </p:blipFill>
        <p:spPr>
          <a:xfrm rot="5400000">
            <a:off x="2825553" y="3849711"/>
            <a:ext cx="302141" cy="5588511"/>
          </a:xfrm>
          <a:prstGeom prst="rect">
            <a:avLst/>
          </a:prstGeom>
        </p:spPr>
      </p:pic>
      <p:pic>
        <p:nvPicPr>
          <p:cNvPr id="39" name="PA_图片 14"/>
          <p:cNvPicPr/>
          <p:nvPr>
            <p:custDataLst>
              <p:tags r:id="rId2"/>
            </p:custDataLst>
          </p:nvPr>
        </p:nvPicPr>
        <p:blipFill>
          <a:blip r:embed="rId12"/>
          <a:srcRect l="69114" t="90522" b="291"/>
          <a:stretch>
            <a:fillRect/>
          </a:stretch>
        </p:blipFill>
        <p:spPr>
          <a:xfrm>
            <a:off x="11837417" y="237067"/>
            <a:ext cx="303783" cy="2840567"/>
          </a:xfrm>
          <a:prstGeom prst="rect">
            <a:avLst/>
          </a:prstGeom>
        </p:spPr>
      </p:pic>
      <p:pic>
        <p:nvPicPr>
          <p:cNvPr id="40" name="PA_图片 15"/>
          <p:cNvPicPr/>
          <p:nvPr>
            <p:custDataLst>
              <p:tags r:id="rId3"/>
            </p:custDataLst>
          </p:nvPr>
        </p:nvPicPr>
        <p:blipFill>
          <a:blip r:embed="rId12"/>
          <a:srcRect l="69281" t="90522" b="680"/>
          <a:stretch>
            <a:fillRect/>
          </a:stretch>
        </p:blipFill>
        <p:spPr>
          <a:xfrm rot="5400000">
            <a:off x="10036871" y="-1612065"/>
            <a:ext cx="302141" cy="3649136"/>
          </a:xfrm>
          <a:prstGeom prst="rect">
            <a:avLst/>
          </a:prstGeom>
        </p:spPr>
      </p:pic>
      <p:sp>
        <p:nvSpPr>
          <p:cNvPr id="41" name="PA_文本框 29"/>
          <p:cNvSpPr txBox="1"/>
          <p:nvPr>
            <p:custDataLst>
              <p:tags r:id="rId4"/>
            </p:custDataLst>
          </p:nvPr>
        </p:nvSpPr>
        <p:spPr>
          <a:xfrm>
            <a:off x="961322" y="360257"/>
            <a:ext cx="5208513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3735">
                <a:solidFill>
                  <a:srgbClr val="FF0000"/>
                </a:solidFill>
                <a:latin typeface="方正华隶简体" panose="03000509000000000000" charset="-122"/>
                <a:ea typeface="方正华隶简体" panose="03000509000000000000" charset="-122"/>
                <a:cs typeface="文泉驿微米黑" panose="020B0606030804020204" pitchFamily="34" charset="-122"/>
                <a:sym typeface="+mn-ea"/>
              </a:rPr>
              <a:t>多偶句</a:t>
            </a:r>
            <a:r>
              <a:rPr lang="en-US" altLang="zh-CN" sz="3735">
                <a:solidFill>
                  <a:srgbClr val="FF0000"/>
                </a:solidFill>
                <a:latin typeface="方正华隶简体" panose="03000509000000000000" charset="-122"/>
                <a:ea typeface="方正华隶简体" panose="03000509000000000000" charset="-122"/>
                <a:cs typeface="文泉驿微米黑" panose="020B0606030804020204" pitchFamily="34" charset="-122"/>
                <a:sym typeface="+mn-ea"/>
              </a:rPr>
              <a:t>  </a:t>
            </a:r>
            <a:r>
              <a:rPr lang="zh-CN" altLang="en-US" sz="3735">
                <a:solidFill>
                  <a:srgbClr val="FF0000"/>
                </a:solidFill>
                <a:latin typeface="方正华隶简体" panose="03000509000000000000" charset="-122"/>
                <a:ea typeface="方正华隶简体" panose="03000509000000000000" charset="-122"/>
                <a:cs typeface="文泉驿微米黑" panose="020B0606030804020204" pitchFamily="34" charset="-122"/>
                <a:sym typeface="+mn-ea"/>
              </a:rPr>
              <a:t>美语言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987540" y="363220"/>
            <a:ext cx="4899660" cy="3943350"/>
          </a:xfrm>
          <a:prstGeom prst="rect">
            <a:avLst/>
          </a:prstGeom>
        </p:spPr>
      </p:pic>
      <p:sp>
        <p:nvSpPr>
          <p:cNvPr id="3" name="圆角矩形标注 2"/>
          <p:cNvSpPr/>
          <p:nvPr>
            <p:custDataLst>
              <p:tags r:id="rId6"/>
            </p:custDataLst>
          </p:nvPr>
        </p:nvSpPr>
        <p:spPr>
          <a:xfrm>
            <a:off x="6987540" y="950172"/>
            <a:ext cx="1463040" cy="486833"/>
          </a:xfrm>
          <a:prstGeom prst="wedgeRoundRectCallout">
            <a:avLst>
              <a:gd name="adj1" fmla="val -77604"/>
              <a:gd name="adj2" fmla="val 65130"/>
              <a:gd name="adj3" fmla="val 16667"/>
            </a:avLst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圆角矩形标注 5"/>
          <p:cNvSpPr/>
          <p:nvPr>
            <p:custDataLst>
              <p:tags r:id="rId7"/>
            </p:custDataLst>
          </p:nvPr>
        </p:nvSpPr>
        <p:spPr>
          <a:xfrm>
            <a:off x="10424160" y="1173480"/>
            <a:ext cx="1463040" cy="486833"/>
          </a:xfrm>
          <a:prstGeom prst="wedgeRoundRectCallout">
            <a:avLst>
              <a:gd name="adj1" fmla="val -259201"/>
              <a:gd name="adj2" fmla="val 606347"/>
              <a:gd name="adj3" fmla="val 16667"/>
            </a:avLst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85047" y="1173480"/>
            <a:ext cx="6075680" cy="3037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34010" y="4357370"/>
            <a:ext cx="7195185" cy="198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9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  <p:cond evt="onBegin" delay="0">
                          <p:tn val="36"/>
                        </p:cond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图片 10243" descr="Image0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440690"/>
            <a:ext cx="12192000" cy="600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2" name="矩形 10244"/>
          <p:cNvSpPr/>
          <p:nvPr>
            <p:custDataLst>
              <p:tags r:id="rId2"/>
            </p:custDataLst>
          </p:nvPr>
        </p:nvSpPr>
        <p:spPr>
          <a:xfrm>
            <a:off x="1671145" y="1694793"/>
            <a:ext cx="8805041" cy="150237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0"/>
                <a:gd name="adj2" fmla="val 0"/>
              </a:avLst>
            </a:prstTxWarp>
            <a:normAutofit/>
          </a:bodyPr>
          <a:lstStyle/>
          <a:p>
            <a:pPr algn="ctr"/>
            <a:r>
              <a:rPr lang="zh-CN" altLang="en-US" sz="4800" b="1" dirty="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699999" algn="ctr" rotWithShape="0">
                    <a:srgbClr val="C0C0C0">
                      <a:alpha val="78998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二</a:t>
            </a:r>
            <a:r>
              <a:rPr lang="zh-CN" altLang="en-US" sz="4800" b="1" dirty="0" smtClean="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699999" algn="ctr" rotWithShape="0">
                    <a:srgbClr val="C0C0C0">
                      <a:alpha val="78998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en-US" sz="4800" b="1" dirty="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699999" algn="ctr" rotWithShape="0">
                    <a:srgbClr val="C0C0C0">
                      <a:alpha val="78998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我</a:t>
            </a:r>
            <a:r>
              <a:rPr lang="zh-CN" altLang="en-US" sz="4800" b="1" dirty="0" smtClean="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699999" algn="ctr" rotWithShape="0">
                    <a:srgbClr val="C0C0C0">
                      <a:alpha val="78998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想要高分作文</a:t>
            </a:r>
            <a:endParaRPr lang="zh-CN" altLang="en-US" sz="4800" b="1" dirty="0">
              <a:gradFill rotWithShape="0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699999" algn="ctr" rotWithShape="0">
                  <a:srgbClr val="C0C0C0">
                    <a:alpha val="78998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527369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299845" y="484505"/>
          <a:ext cx="10892155" cy="59074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200"/>
                <a:gridCol w="1703705"/>
                <a:gridCol w="549910"/>
                <a:gridCol w="7038340"/>
              </a:tblGrid>
              <a:tr h="210058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总体</a:t>
                      </a:r>
                      <a:endParaRPr lang="en-US" altLang="en-US" sz="2400" b="1" dirty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四个亮点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indent="0" fontAlgn="auto">
                        <a:lnSpc>
                          <a:spcPts val="3680"/>
                        </a:lnSpc>
                        <a:buNone/>
                      </a:pPr>
                      <a:r>
                        <a:rPr lang="en-US" sz="2400" b="1">
                          <a:latin typeface="黑体" panose="02010609060101010101" charset="-122"/>
                          <a:ea typeface="黑体" panose="02010609060101010101" charset="-122"/>
                          <a:cs typeface="楷体" panose="02010609060101010101" charset="-122"/>
                        </a:rPr>
                        <a:t>立意准</a:t>
                      </a:r>
                    </a:p>
                    <a:p>
                      <a:pPr indent="0" fontAlgn="auto">
                        <a:lnSpc>
                          <a:spcPts val="3680"/>
                        </a:lnSpc>
                        <a:buNone/>
                      </a:pPr>
                      <a:r>
                        <a:rPr lang="en-US" sz="2400" b="1">
                          <a:latin typeface="黑体" panose="02010609060101010101" charset="-122"/>
                          <a:ea typeface="黑体" panose="02010609060101010101" charset="-122"/>
                          <a:cs typeface="楷体" panose="02010609060101010101" charset="-122"/>
                        </a:rPr>
                        <a:t>材料丰</a:t>
                      </a:r>
                    </a:p>
                    <a:p>
                      <a:pPr indent="0" fontAlgn="auto">
                        <a:lnSpc>
                          <a:spcPts val="3680"/>
                        </a:lnSpc>
                        <a:buNone/>
                      </a:pPr>
                      <a:r>
                        <a:rPr lang="en-US" sz="2400" b="1">
                          <a:latin typeface="黑体" panose="02010609060101010101" charset="-122"/>
                          <a:ea typeface="黑体" panose="02010609060101010101" charset="-122"/>
                          <a:cs typeface="楷体" panose="02010609060101010101" charset="-122"/>
                        </a:rPr>
                        <a:t>结构清</a:t>
                      </a:r>
                    </a:p>
                    <a:p>
                      <a:pPr indent="0" fontAlgn="auto">
                        <a:lnSpc>
                          <a:spcPts val="3680"/>
                        </a:lnSpc>
                        <a:buNone/>
                      </a:pPr>
                      <a:r>
                        <a:rPr lang="en-US" sz="2400" b="1">
                          <a:latin typeface="黑体" panose="02010609060101010101" charset="-122"/>
                          <a:ea typeface="黑体" panose="02010609060101010101" charset="-122"/>
                          <a:cs typeface="楷体" panose="02010609060101010101" charset="-122"/>
                        </a:rPr>
                        <a:t>语言美</a:t>
                      </a:r>
                      <a:endParaRPr lang="en-US" altLang="en-US" sz="2400" b="1">
                        <a:latin typeface="黑体" panose="02010609060101010101" charset="-122"/>
                        <a:ea typeface="黑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25145">
                <a:tc rowSpan="7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审题立意</a:t>
                      </a:r>
                      <a:r>
                        <a:rPr lang="en-US" altLang="zh-CN" sz="24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</a:p>
                    <a:p>
                      <a:pPr indent="0">
                        <a:buNone/>
                      </a:pPr>
                      <a:r>
                        <a:rPr lang="en-US" altLang="zh-CN" sz="24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经典7问</a:t>
                      </a:r>
                      <a:endParaRPr lang="en-US" altLang="zh-CN" sz="2400" b="1" dirty="0">
                        <a:solidFill>
                          <a:srgbClr val="0000FF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zh-CN" sz="2400" b="1" dirty="0">
                          <a:solidFill>
                            <a:srgbClr val="0000FF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</a:p>
                    <a:p>
                      <a:pPr indent="0">
                        <a:buNone/>
                      </a:pPr>
                      <a:r>
                        <a:rPr lang="en-US" altLang="zh-CN" sz="2400" b="1" dirty="0">
                          <a:solidFill>
                            <a:srgbClr val="0000FF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</a:p>
                    <a:p>
                      <a:pPr indent="0">
                        <a:buNone/>
                      </a:pPr>
                      <a:r>
                        <a:rPr lang="en-US" altLang="zh-CN" sz="2400" b="1" dirty="0">
                          <a:solidFill>
                            <a:srgbClr val="0000FF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</a:p>
                    <a:p>
                      <a:pPr indent="0">
                        <a:buNone/>
                      </a:pPr>
                      <a:r>
                        <a:rPr lang="en-US" altLang="zh-CN" sz="2400" b="1" dirty="0">
                          <a:solidFill>
                            <a:srgbClr val="0000FF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</a:p>
                    <a:p>
                      <a:pPr indent="0">
                        <a:buNone/>
                      </a:pPr>
                      <a:r>
                        <a:rPr lang="en-US" altLang="zh-CN" sz="2400" b="1" dirty="0">
                          <a:solidFill>
                            <a:srgbClr val="0000FF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得体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身份定位——我是谁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1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对象定位——为谁写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1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场合定位——什么场合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文体定位——什么文体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1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议论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论点定位——为什么写？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1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内容定位——写什么？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24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形式定位——怎么样写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46" name="矩形 4102" descr="羊皮纸"/>
          <p:cNvSpPr/>
          <p:nvPr>
            <p:custDataLst>
              <p:tags r:id="rId2"/>
            </p:custDataLst>
          </p:nvPr>
        </p:nvSpPr>
        <p:spPr>
          <a:xfrm>
            <a:off x="50800" y="623570"/>
            <a:ext cx="1128395" cy="563499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57150" cap="flat" cmpd="sng">
            <a:solidFill>
              <a:schemeClr val="accent2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pPr marL="342900" indent="-342900">
              <a:spcBef>
                <a:spcPct val="20000"/>
              </a:spcBef>
            </a:pPr>
            <a:endParaRPr lang="zh-CN" altLang="zh-CN" sz="3600" b="1">
              <a:solidFill>
                <a:srgbClr val="FF33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215900" y="866140"/>
            <a:ext cx="798195" cy="45097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</a:rPr>
              <a:t>高考作文备考策略</a:t>
            </a:r>
          </a:p>
        </p:txBody>
      </p:sp>
    </p:spTree>
    <p:extLst>
      <p:ext uri="{BB962C8B-B14F-4D97-AF65-F5344CB8AC3E}">
        <p14:creationId xmlns:p14="http://schemas.microsoft.com/office/powerpoint/2010/main" val="160263395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4769741" y="2646191"/>
            <a:ext cx="2297123" cy="2214493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5278736" y="3114701"/>
            <a:ext cx="1520249" cy="12776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123825" rIns="0" bIns="0" rtlCol="0" anchor="ctr">
            <a:spAutoFit/>
          </a:bodyPr>
          <a:lstStyle/>
          <a:p>
            <a:pPr marL="9525" marR="3810">
              <a:lnSpc>
                <a:spcPts val="4500"/>
              </a:lnSpc>
              <a:spcBef>
                <a:spcPts val="975"/>
              </a:spcBef>
            </a:pPr>
            <a:r>
              <a:rPr sz="4500" b="1" spc="896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成</a:t>
            </a:r>
            <a:r>
              <a:rPr sz="45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个 </a:t>
            </a:r>
            <a:r>
              <a:rPr sz="4500" b="1" spc="896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长</a:t>
            </a:r>
            <a:r>
              <a:rPr sz="45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人</a:t>
            </a:r>
            <a:endParaRPr sz="45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object 4"/>
          <p:cNvSpPr/>
          <p:nvPr>
            <p:custDataLst>
              <p:tags r:id="rId3"/>
            </p:custDataLst>
          </p:nvPr>
        </p:nvSpPr>
        <p:spPr>
          <a:xfrm>
            <a:off x="6824450" y="3266566"/>
            <a:ext cx="972503" cy="972503"/>
          </a:xfrm>
          <a:custGeom>
            <a:avLst/>
            <a:gdLst/>
            <a:ahLst/>
            <a:cxnLst/>
            <a:rect l="l" t="t" r="r" b="b"/>
            <a:pathLst>
              <a:path w="1296670" h="1296670">
                <a:moveTo>
                  <a:pt x="648081" y="0"/>
                </a:moveTo>
                <a:lnTo>
                  <a:pt x="648081" y="324103"/>
                </a:lnTo>
                <a:lnTo>
                  <a:pt x="0" y="324103"/>
                </a:lnTo>
                <a:lnTo>
                  <a:pt x="0" y="972184"/>
                </a:lnTo>
                <a:lnTo>
                  <a:pt x="648081" y="972184"/>
                </a:lnTo>
                <a:lnTo>
                  <a:pt x="648081" y="1296161"/>
                </a:lnTo>
                <a:lnTo>
                  <a:pt x="1296162" y="648080"/>
                </a:lnTo>
                <a:lnTo>
                  <a:pt x="648081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>
            <p:custDataLst>
              <p:tags r:id="rId4"/>
            </p:custDataLst>
          </p:nvPr>
        </p:nvSpPr>
        <p:spPr>
          <a:xfrm>
            <a:off x="6809520" y="3266566"/>
            <a:ext cx="972503" cy="972503"/>
          </a:xfrm>
          <a:custGeom>
            <a:avLst/>
            <a:gdLst/>
            <a:ahLst/>
            <a:cxnLst/>
            <a:rect l="l" t="t" r="r" b="b"/>
            <a:pathLst>
              <a:path w="1296670" h="1296670">
                <a:moveTo>
                  <a:pt x="0" y="324103"/>
                </a:moveTo>
                <a:lnTo>
                  <a:pt x="648081" y="324103"/>
                </a:lnTo>
                <a:lnTo>
                  <a:pt x="648081" y="0"/>
                </a:lnTo>
                <a:lnTo>
                  <a:pt x="1296162" y="648080"/>
                </a:lnTo>
                <a:lnTo>
                  <a:pt x="648081" y="1296161"/>
                </a:lnTo>
                <a:lnTo>
                  <a:pt x="648081" y="972184"/>
                </a:lnTo>
                <a:lnTo>
                  <a:pt x="0" y="972184"/>
                </a:lnTo>
                <a:lnTo>
                  <a:pt x="0" y="324103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>
            <p:custDataLst>
              <p:tags r:id="rId5"/>
            </p:custDataLst>
          </p:nvPr>
        </p:nvSpPr>
        <p:spPr>
          <a:xfrm>
            <a:off x="4245832" y="3213004"/>
            <a:ext cx="951071" cy="1026319"/>
          </a:xfrm>
          <a:custGeom>
            <a:avLst/>
            <a:gdLst/>
            <a:ahLst/>
            <a:cxnLst/>
            <a:rect l="l" t="t" r="r" b="b"/>
            <a:pathLst>
              <a:path w="1268095" h="1368425">
                <a:moveTo>
                  <a:pt x="633857" y="0"/>
                </a:moveTo>
                <a:lnTo>
                  <a:pt x="0" y="684021"/>
                </a:lnTo>
                <a:lnTo>
                  <a:pt x="633857" y="1368043"/>
                </a:lnTo>
                <a:lnTo>
                  <a:pt x="633857" y="1026032"/>
                </a:lnTo>
                <a:lnTo>
                  <a:pt x="1267714" y="1026032"/>
                </a:lnTo>
                <a:lnTo>
                  <a:pt x="1267714" y="342011"/>
                </a:lnTo>
                <a:lnTo>
                  <a:pt x="633857" y="342011"/>
                </a:lnTo>
                <a:lnTo>
                  <a:pt x="63385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>
            <p:custDataLst>
              <p:tags r:id="rId6"/>
            </p:custDataLst>
          </p:nvPr>
        </p:nvSpPr>
        <p:spPr>
          <a:xfrm>
            <a:off x="4245832" y="3193319"/>
            <a:ext cx="951071" cy="1026319"/>
          </a:xfrm>
          <a:custGeom>
            <a:avLst/>
            <a:gdLst/>
            <a:ahLst/>
            <a:cxnLst/>
            <a:rect l="l" t="t" r="r" b="b"/>
            <a:pathLst>
              <a:path w="1268095" h="1368425">
                <a:moveTo>
                  <a:pt x="0" y="684021"/>
                </a:moveTo>
                <a:lnTo>
                  <a:pt x="633857" y="0"/>
                </a:lnTo>
                <a:lnTo>
                  <a:pt x="633857" y="342011"/>
                </a:lnTo>
                <a:lnTo>
                  <a:pt x="1267714" y="342011"/>
                </a:lnTo>
                <a:lnTo>
                  <a:pt x="1267714" y="1026032"/>
                </a:lnTo>
                <a:lnTo>
                  <a:pt x="633857" y="1026032"/>
                </a:lnTo>
                <a:lnTo>
                  <a:pt x="633857" y="1368043"/>
                </a:lnTo>
                <a:lnTo>
                  <a:pt x="0" y="684021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>
            <p:custDataLst>
              <p:tags r:id="rId7"/>
            </p:custDataLst>
          </p:nvPr>
        </p:nvSpPr>
        <p:spPr>
          <a:xfrm>
            <a:off x="5413279" y="1943766"/>
            <a:ext cx="1085850" cy="702469"/>
          </a:xfrm>
          <a:custGeom>
            <a:avLst/>
            <a:gdLst/>
            <a:ahLst/>
            <a:cxnLst/>
            <a:rect l="l" t="t" r="r" b="b"/>
            <a:pathLst>
              <a:path w="1447800" h="936625">
                <a:moveTo>
                  <a:pt x="1085723" y="467995"/>
                </a:moveTo>
                <a:lnTo>
                  <a:pt x="361950" y="467995"/>
                </a:lnTo>
                <a:lnTo>
                  <a:pt x="361950" y="936116"/>
                </a:lnTo>
                <a:lnTo>
                  <a:pt x="1085723" y="936116"/>
                </a:lnTo>
                <a:lnTo>
                  <a:pt x="1085723" y="467995"/>
                </a:lnTo>
                <a:close/>
              </a:path>
              <a:path w="1447800" h="936625">
                <a:moveTo>
                  <a:pt x="723773" y="0"/>
                </a:moveTo>
                <a:lnTo>
                  <a:pt x="0" y="467995"/>
                </a:lnTo>
                <a:lnTo>
                  <a:pt x="1447673" y="467995"/>
                </a:lnTo>
                <a:lnTo>
                  <a:pt x="723773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>
            <p:custDataLst>
              <p:tags r:id="rId8"/>
            </p:custDataLst>
          </p:nvPr>
        </p:nvSpPr>
        <p:spPr>
          <a:xfrm>
            <a:off x="5481859" y="1943766"/>
            <a:ext cx="1085850" cy="702469"/>
          </a:xfrm>
          <a:custGeom>
            <a:avLst/>
            <a:gdLst/>
            <a:ahLst/>
            <a:cxnLst/>
            <a:rect l="l" t="t" r="r" b="b"/>
            <a:pathLst>
              <a:path w="1447800" h="936625">
                <a:moveTo>
                  <a:pt x="0" y="467995"/>
                </a:moveTo>
                <a:lnTo>
                  <a:pt x="723773" y="0"/>
                </a:lnTo>
                <a:lnTo>
                  <a:pt x="1447673" y="467995"/>
                </a:lnTo>
                <a:lnTo>
                  <a:pt x="1085723" y="467995"/>
                </a:lnTo>
                <a:lnTo>
                  <a:pt x="1085723" y="936116"/>
                </a:lnTo>
                <a:lnTo>
                  <a:pt x="361950" y="936116"/>
                </a:lnTo>
                <a:lnTo>
                  <a:pt x="361950" y="467995"/>
                </a:lnTo>
                <a:lnTo>
                  <a:pt x="0" y="467995"/>
                </a:lnTo>
                <a:close/>
              </a:path>
            </a:pathLst>
          </a:custGeom>
          <a:ln w="25399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>
            <p:custDataLst>
              <p:tags r:id="rId9"/>
            </p:custDataLst>
          </p:nvPr>
        </p:nvSpPr>
        <p:spPr>
          <a:xfrm>
            <a:off x="5413534" y="1241489"/>
            <a:ext cx="1162050" cy="7016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4500">
                <a:solidFill>
                  <a:srgbClr val="001F5F"/>
                </a:solidFill>
                <a:latin typeface="楷体" panose="02010609060101010101" charset="-122"/>
                <a:cs typeface="楷体" panose="02010609060101010101" charset="-122"/>
              </a:rPr>
              <a:t>国家</a:t>
            </a:r>
            <a:endParaRPr sz="45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1" name="object 11"/>
          <p:cNvSpPr txBox="1"/>
          <p:nvPr>
            <p:custDataLst>
              <p:tags r:id="rId10"/>
            </p:custDataLst>
          </p:nvPr>
        </p:nvSpPr>
        <p:spPr>
          <a:xfrm>
            <a:off x="7816264" y="3402013"/>
            <a:ext cx="1162050" cy="7016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4500" dirty="0" err="1">
                <a:solidFill>
                  <a:srgbClr val="001F5F"/>
                </a:solidFill>
                <a:latin typeface="楷体" panose="02010609060101010101" charset="-122"/>
                <a:cs typeface="楷体" panose="02010609060101010101" charset="-122"/>
              </a:rPr>
              <a:t>时代</a:t>
            </a:r>
            <a:endParaRPr sz="4500" dirty="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2" name="object 12"/>
          <p:cNvSpPr txBox="1"/>
          <p:nvPr>
            <p:custDataLst>
              <p:tags r:id="rId11"/>
            </p:custDataLst>
          </p:nvPr>
        </p:nvSpPr>
        <p:spPr>
          <a:xfrm>
            <a:off x="2932633" y="3402013"/>
            <a:ext cx="1162526" cy="7016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4500">
                <a:solidFill>
                  <a:srgbClr val="001F5F"/>
                </a:solidFill>
                <a:latin typeface="楷体" panose="02010609060101010101" charset="-122"/>
                <a:cs typeface="楷体" panose="02010609060101010101" charset="-122"/>
              </a:rPr>
              <a:t>社会</a:t>
            </a:r>
            <a:endParaRPr sz="45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5" name="TextBox 5"/>
          <p:cNvSpPr txBox="1"/>
          <p:nvPr>
            <p:custDataLst>
              <p:tags r:id="rId12"/>
            </p:custDataLst>
          </p:nvPr>
        </p:nvSpPr>
        <p:spPr>
          <a:xfrm>
            <a:off x="1716958" y="472094"/>
            <a:ext cx="10012680" cy="922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5400" b="1">
                <a:solidFill>
                  <a:srgbClr val="FF0000"/>
                </a:solidFill>
              </a:rPr>
              <a:t>为何写</a:t>
            </a:r>
            <a:r>
              <a:rPr lang="zh-CN" altLang="en-US" sz="3600" b="1"/>
              <a:t>（写作的缘由，也就是表达什么</a:t>
            </a:r>
            <a:r>
              <a:rPr lang="zh-CN" altLang="en-US" sz="3600" b="1">
                <a:solidFill>
                  <a:srgbClr val="FF0000"/>
                </a:solidFill>
              </a:rPr>
              <a:t>观点</a:t>
            </a:r>
            <a:r>
              <a:rPr lang="zh-CN" altLang="en-US" sz="3600" b="1"/>
              <a:t>）</a:t>
            </a: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-533138" y="1807156"/>
            <a:ext cx="3166745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sym typeface="+mn-ea"/>
              </a:rPr>
              <a:t>           树立</a:t>
            </a:r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远大理想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　　热爱伟大祖国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　　担负时代责任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　　勇于砥砺奋斗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　　练就过硬本领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　　锤炼品德修为</a:t>
            </a:r>
          </a:p>
        </p:txBody>
      </p:sp>
      <p:sp>
        <p:nvSpPr>
          <p:cNvPr id="14" name="文本框 13"/>
          <p:cNvSpPr txBox="1"/>
          <p:nvPr>
            <p:custDataLst>
              <p:tags r:id="rId14"/>
            </p:custDataLst>
          </p:nvPr>
        </p:nvSpPr>
        <p:spPr>
          <a:xfrm>
            <a:off x="1583372" y="4594099"/>
            <a:ext cx="96932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习主席</a:t>
            </a:r>
            <a:r>
              <a:rPr lang="zh-CN" altLang="en-US" sz="2400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连续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六年发表的新年贺词，朴实真切用语：</a:t>
            </a:r>
          </a:p>
          <a:p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2017年：撸起袖子加油干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2018年：幸福都是奋斗出来的</a:t>
            </a:r>
          </a:p>
          <a:p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2019年：我们都是追梦人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2020年：让我们只争朝夕，不负韶华</a:t>
            </a:r>
          </a:p>
          <a:p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2021年：咬定青山不放松，脚踏实地加油干</a:t>
            </a:r>
          </a:p>
          <a:p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2022年：踔厉奋发、笃行不怠，方能不负历史、 不负时代、不负人民</a:t>
            </a:r>
          </a:p>
        </p:txBody>
      </p:sp>
    </p:spTree>
    <p:extLst>
      <p:ext uri="{BB962C8B-B14F-4D97-AF65-F5344CB8AC3E}">
        <p14:creationId xmlns:p14="http://schemas.microsoft.com/office/powerpoint/2010/main" val="3907492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图片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-59690" y="988695"/>
            <a:ext cx="12251690" cy="563372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39938" name="TextBox 3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76070" y="483235"/>
            <a:ext cx="903986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b="1">
                <a:latin typeface="黑体" panose="02010609060101010101" charset="-122"/>
                <a:ea typeface="黑体" panose="02010609060101010101" charset="-122"/>
              </a:rPr>
              <a:t>《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中国学生发展核心素养总体框架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</a:rPr>
              <a:t>》</a:t>
            </a:r>
            <a:r>
              <a:rPr lang="zh-CN" altLang="en-US" sz="3200">
                <a:solidFill>
                  <a:srgbClr val="FF0000"/>
                </a:solidFill>
                <a:latin typeface=".黑体-韩语"/>
                <a:ea typeface=".黑体-韩语"/>
                <a:cs typeface=".黑体-韩语"/>
                <a:sym typeface="+mn-ea"/>
              </a:rPr>
              <a:t>（</a:t>
            </a:r>
            <a:r>
              <a:rPr lang="zh-CN" altLang="en-US" sz="3200">
                <a:solidFill>
                  <a:srgbClr val="1F2DA8"/>
                </a:solidFill>
                <a:latin typeface=".黑体-韩语"/>
                <a:ea typeface=".黑体-韩语"/>
                <a:cs typeface=".黑体-韩语"/>
                <a:sym typeface="+mn-ea"/>
              </a:rPr>
              <a:t>人的发展</a:t>
            </a:r>
            <a:r>
              <a:rPr lang="zh-CN" altLang="en-US" sz="3200">
                <a:solidFill>
                  <a:srgbClr val="FF0000"/>
                </a:solidFill>
                <a:latin typeface=".黑体-韩语"/>
                <a:ea typeface=".黑体-韩语"/>
                <a:cs typeface=".黑体-韩语"/>
                <a:sym typeface="+mn-ea"/>
              </a:rPr>
              <a:t>）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629115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Through the Arbor (1)通用.mp3">
            <a:hlinkClick r:id="" action="ppaction://media"/>
          </p:cNvPr>
          <p:cNvPicPr>
            <a:picLocks noRot="1"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053" y="3912875"/>
            <a:ext cx="95249" cy="8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20375028"/>
              </p:ext>
            </p:extLst>
          </p:nvPr>
        </p:nvGraphicFramePr>
        <p:xfrm>
          <a:off x="1292225" y="515620"/>
          <a:ext cx="10899775" cy="485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7880"/>
                <a:gridCol w="2069465"/>
                <a:gridCol w="5561965"/>
                <a:gridCol w="2450465"/>
              </a:tblGrid>
              <a:tr h="32639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年份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省市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高考作文材料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蕴含的辩证关系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57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2022   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新课标</a:t>
                      </a: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卷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本手 ．妙手． 俗手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对立统一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57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新课标</a:t>
                      </a: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卷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选择 ．创造 ．未来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对立统一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57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全国甲卷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《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红楼梦</a:t>
                      </a: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》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给匾额题名 或直接移用，或借鉴化用，或根据情境独创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对立统一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639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2021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全国甲卷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有为与可为</a:t>
                      </a:r>
                      <a:endParaRPr lang="en-US" altLang="en-US" sz="2000" b="1" dirty="0">
                        <a:solidFill>
                          <a:srgbClr val="C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r>
                        <a:rPr lang="en-US" sz="2000" b="1">
                          <a:solidFill>
                            <a:srgbClr val="ED7D3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主观与客观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639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新Ⅰ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卷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强与弱</a:t>
                      </a:r>
                      <a:endParaRPr lang="en-US" altLang="en-US" sz="2000" b="1" dirty="0">
                        <a:solidFill>
                          <a:srgbClr val="C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对立统一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639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北京卷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生不逢时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安分随时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生逢其时</a:t>
                      </a:r>
                      <a:endParaRPr lang="en-US" altLang="en-US" sz="2000" b="1" dirty="0">
                        <a:solidFill>
                          <a:srgbClr val="C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对立统一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639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浙江卷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取与舍</a:t>
                      </a:r>
                      <a:endParaRPr lang="en-US" altLang="en-US" sz="2000" b="1" dirty="0">
                        <a:solidFill>
                          <a:srgbClr val="C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对立统一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639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2020 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新I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卷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疫情中的距离与联系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对立统一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639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浙江卷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个人与家庭、社会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部分与整体</a:t>
                      </a:r>
                      <a:endParaRPr lang="en-US" altLang="en-US" sz="2000" b="1" dirty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639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全国II卷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携手同一世界，青年共创未来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部分与整体</a:t>
                      </a:r>
                      <a:endParaRPr lang="en-US" altLang="en-US" sz="2000" b="1" dirty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639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2019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浙江卷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作家与读者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>
                          <a:solidFill>
                            <a:srgbClr val="ED7D3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主观与客观</a:t>
                      </a:r>
                      <a:endParaRPr lang="en-US" altLang="en-US" sz="2000" b="1" dirty="0">
                        <a:solidFill>
                          <a:srgbClr val="ED7D3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639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天津卷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个人与国家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部分与整体</a:t>
                      </a:r>
                      <a:endParaRPr lang="en-US" altLang="en-US" sz="2000" b="1" dirty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639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浙江卷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有字之书无字之书心灵之书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对立统一</a:t>
                      </a:r>
                      <a:endParaRPr lang="en-US" altLang="en-US" sz="20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146" name="矩形 4102" descr="羊皮纸"/>
          <p:cNvSpPr/>
          <p:nvPr>
            <p:custDataLst>
              <p:tags r:id="rId6"/>
            </p:custDataLst>
          </p:nvPr>
        </p:nvSpPr>
        <p:spPr>
          <a:xfrm>
            <a:off x="186690" y="431165"/>
            <a:ext cx="915670" cy="5913755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 w="57150" cap="flat" cmpd="sng">
            <a:solidFill>
              <a:schemeClr val="accent2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pPr marL="342900" indent="-342900">
              <a:spcBef>
                <a:spcPct val="20000"/>
              </a:spcBef>
            </a:pPr>
            <a:endParaRPr lang="zh-CN" altLang="zh-CN" sz="3600" b="1">
              <a:solidFill>
                <a:srgbClr val="FF33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308412" y="515620"/>
            <a:ext cx="677108" cy="58293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关系式思辨类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高考</a:t>
            </a:r>
            <a:r>
              <a:rPr lang="zh-CN" altLang="en-US" sz="32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作文真题回放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607657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143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8255013"/>
              </p:ext>
            </p:extLst>
          </p:nvPr>
        </p:nvGraphicFramePr>
        <p:xfrm>
          <a:off x="95577" y="858992"/>
          <a:ext cx="12049125" cy="5894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455"/>
                <a:gridCol w="1494790"/>
                <a:gridCol w="2910205"/>
                <a:gridCol w="1090930"/>
                <a:gridCol w="5833745"/>
              </a:tblGrid>
              <a:tr h="365760">
                <a:tc rowSpan="12"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endParaRPr lang="en-US" sz="2400" b="1" dirty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just" fontAlgn="auto">
                        <a:lnSpc>
                          <a:spcPts val="3300"/>
                        </a:lnSpc>
                        <a:buNone/>
                      </a:pPr>
                      <a:endParaRPr lang="zh-CN" altLang="en-US" sz="4000" b="1" dirty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just" fontAlgn="auto">
                        <a:lnSpc>
                          <a:spcPts val="3300"/>
                        </a:lnSpc>
                        <a:buNone/>
                      </a:pPr>
                      <a:endParaRPr lang="zh-CN" altLang="en-US" sz="4000" b="1" dirty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just" fontAlgn="auto">
                        <a:lnSpc>
                          <a:spcPts val="3300"/>
                        </a:lnSpc>
                        <a:buNone/>
                      </a:pPr>
                      <a:endParaRPr lang="zh-CN" altLang="en-US" sz="4000" b="1" dirty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just" fontAlgn="auto">
                        <a:lnSpc>
                          <a:spcPts val="3300"/>
                        </a:lnSpc>
                        <a:buNone/>
                      </a:pPr>
                      <a:r>
                        <a:rPr lang="zh-CN" altLang="en-US" sz="40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常</a:t>
                      </a:r>
                    </a:p>
                    <a:p>
                      <a:pPr algn="just" fontAlgn="auto">
                        <a:lnSpc>
                          <a:spcPts val="3300"/>
                        </a:lnSpc>
                        <a:buNone/>
                      </a:pPr>
                      <a:endParaRPr lang="zh-CN" altLang="en-US" sz="4000" b="1" dirty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just" fontAlgn="auto">
                        <a:lnSpc>
                          <a:spcPts val="3300"/>
                        </a:lnSpc>
                        <a:buNone/>
                      </a:pPr>
                      <a:r>
                        <a:rPr lang="zh-CN" altLang="en-US" sz="40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规</a:t>
                      </a:r>
                    </a:p>
                    <a:p>
                      <a:pPr algn="just" fontAlgn="auto">
                        <a:lnSpc>
                          <a:spcPts val="3300"/>
                        </a:lnSpc>
                        <a:buNone/>
                      </a:pPr>
                      <a:endParaRPr lang="zh-CN" altLang="en-US" sz="4000" b="1" dirty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just" fontAlgn="auto">
                        <a:lnSpc>
                          <a:spcPts val="3300"/>
                        </a:lnSpc>
                        <a:buNone/>
                      </a:pPr>
                      <a:r>
                        <a:rPr lang="zh-CN" altLang="en-US" sz="40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题</a:t>
                      </a:r>
                    </a:p>
                    <a:p>
                      <a:pPr algn="just" fontAlgn="auto">
                        <a:lnSpc>
                          <a:spcPts val="3300"/>
                        </a:lnSpc>
                        <a:buNone/>
                      </a:pPr>
                      <a:endParaRPr lang="zh-CN" altLang="en-US" sz="4000" b="1" dirty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just" fontAlgn="auto">
                        <a:lnSpc>
                          <a:spcPts val="3300"/>
                        </a:lnSpc>
                        <a:buNone/>
                      </a:pPr>
                      <a:r>
                        <a:rPr lang="zh-CN" altLang="en-US" sz="40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型</a:t>
                      </a:r>
                      <a:endParaRPr lang="zh-CN" altLang="en-US" sz="2400" b="1" dirty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 大题</a:t>
                      </a:r>
                      <a:endParaRPr lang="en-US" altLang="en-US" sz="2800" b="1" err="1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分 类</a:t>
                      </a:r>
                      <a:endParaRPr lang="en-US" altLang="en-US" sz="2800" b="1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分值</a:t>
                      </a:r>
                      <a:endParaRPr lang="en-US" altLang="en-US" sz="2800" b="1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题型设置</a:t>
                      </a:r>
                      <a:endParaRPr lang="en-US" altLang="en-US" sz="2800" b="1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 err="1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一.现代文阅读</a:t>
                      </a:r>
                      <a:endParaRPr lang="en-US" altLang="zh-CN" sz="22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altLang="zh-CN" sz="2200" b="1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 </a:t>
                      </a:r>
                      <a:endParaRPr lang="en-US" altLang="zh-CN" sz="22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zh-CN" sz="2200" b="1" err="1">
                          <a:solidFill>
                            <a:srgbClr val="FF33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信息类阅读</a:t>
                      </a: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9分</a:t>
                      </a:r>
                      <a:endParaRPr lang="en-US" altLang="en-US" sz="22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3个客观题</a:t>
                      </a:r>
                      <a:endParaRPr lang="en-US" altLang="en-US" sz="22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8分</a:t>
                      </a:r>
                      <a:endParaRPr lang="en-US" altLang="en-US" sz="22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2个主观题</a:t>
                      </a:r>
                      <a:endParaRPr lang="en-US" altLang="en-US" sz="22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 err="1">
                          <a:solidFill>
                            <a:srgbClr val="FF33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文学类文本阅读</a:t>
                      </a:r>
                      <a:endParaRPr lang="en-US" altLang="en-US" sz="2200" b="1">
                        <a:solidFill>
                          <a:srgbClr val="FF33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18分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2个单项选择题+</a:t>
                      </a: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2个主观题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</a:tr>
              <a:tr h="6705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二.古代诗文阅读</a:t>
                      </a:r>
                      <a:endParaRPr lang="en-US" altLang="zh-CN" sz="22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 err="1">
                          <a:solidFill>
                            <a:srgbClr val="FF33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文言文阅读</a:t>
                      </a:r>
                      <a:endParaRPr lang="en-US" altLang="en-US" sz="2200" b="1">
                        <a:solidFill>
                          <a:srgbClr val="FF33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20分</a:t>
                      </a:r>
                      <a:endParaRPr lang="en-US" altLang="en-US" sz="22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3个选择题9</a:t>
                      </a:r>
                      <a:r>
                        <a:rPr lang="zh-CN" altLang="en-US" sz="2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分</a:t>
                      </a:r>
                      <a:r>
                        <a:rPr lang="en-US" sz="2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（断句+文化常识+内容理解）+翻译8</a:t>
                      </a:r>
                      <a:r>
                        <a:rPr lang="zh-CN" altLang="en-US" sz="2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分</a:t>
                      </a:r>
                      <a:r>
                        <a:rPr lang="en-US" sz="2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+</a:t>
                      </a:r>
                      <a:r>
                        <a:rPr lang="zh-CN" altLang="en-US" sz="22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主观题</a:t>
                      </a:r>
                      <a:r>
                        <a:rPr lang="en-US" altLang="zh-CN" sz="22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3</a:t>
                      </a:r>
                      <a:r>
                        <a:rPr lang="zh-CN" altLang="en-US" sz="22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分（断句可能用主观的方式）</a:t>
                      </a:r>
                      <a:endParaRPr lang="zh-CN" altLang="en-US" sz="22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 err="1">
                          <a:solidFill>
                            <a:srgbClr val="FF33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古代诗歌阅读</a:t>
                      </a:r>
                      <a:endParaRPr lang="en-US" altLang="en-US" sz="2200" b="1">
                        <a:solidFill>
                          <a:srgbClr val="FF33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9分</a:t>
                      </a:r>
                      <a:endParaRPr lang="en-US" altLang="en-US" sz="22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1个选择题+1个主观题</a:t>
                      </a:r>
                      <a:endParaRPr lang="en-US" altLang="en-US" sz="22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 err="1">
                          <a:solidFill>
                            <a:srgbClr val="FF33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名句名篇默写</a:t>
                      </a:r>
                      <a:endParaRPr lang="en-US" altLang="en-US" sz="2200" b="1">
                        <a:solidFill>
                          <a:srgbClr val="FF33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6分</a:t>
                      </a:r>
                      <a:endParaRPr lang="en-US" altLang="en-US" sz="22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 dirty="0" smtClean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2个理解性默写题</a:t>
                      </a:r>
                      <a:r>
                        <a:rPr lang="en-US" altLang="zh-CN" sz="2200" b="1" dirty="0" smtClean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+1</a:t>
                      </a:r>
                      <a:r>
                        <a:rPr lang="zh-CN" altLang="en-US" sz="2200" b="1" dirty="0" smtClean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个意象类理解默写题</a:t>
                      </a:r>
                      <a:endParaRPr lang="en-US" altLang="en-US" sz="2200" b="1" dirty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三.语言文字运用</a:t>
                      </a:r>
                    </a:p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altLang="zh-CN" sz="2200" b="1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 </a:t>
                      </a:r>
                    </a:p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altLang="zh-CN" sz="2200" b="1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 </a:t>
                      </a:r>
                    </a:p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altLang="zh-CN" sz="2200" b="1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 </a:t>
                      </a:r>
                      <a:endParaRPr lang="en-US" altLang="zh-CN" sz="2200" b="1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endParaRPr lang="zh-CN" altLang="en-US" sz="2200" b="1" err="1">
                        <a:solidFill>
                          <a:srgbClr val="FF33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zh-CN" altLang="en-US" sz="2200" b="1" err="1">
                          <a:solidFill>
                            <a:srgbClr val="FF33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客观题</a:t>
                      </a:r>
                      <a:r>
                        <a:rPr lang="en-US" altLang="zh-CN" sz="2200" b="1" err="1">
                          <a:solidFill>
                            <a:srgbClr val="FF33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+</a:t>
                      </a:r>
                      <a:r>
                        <a:rPr lang="zh-CN" altLang="en-US" sz="2200" b="1" err="1">
                          <a:solidFill>
                            <a:srgbClr val="FF33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主观题</a:t>
                      </a:r>
                      <a:endParaRPr lang="en-US" altLang="en-US" sz="2200" b="1">
                        <a:solidFill>
                          <a:srgbClr val="FF33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>
                          <a:solidFill>
                            <a:srgbClr val="FF33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200" b="1">
                        <a:solidFill>
                          <a:srgbClr val="FF33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>
                          <a:solidFill>
                            <a:srgbClr val="FF33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</a:p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endParaRPr lang="zh-CN" altLang="en-US" sz="2200" b="1" err="1">
                        <a:solidFill>
                          <a:srgbClr val="FF33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20</a:t>
                      </a:r>
                      <a:r>
                        <a:rPr lang="zh-CN" altLang="en-US" sz="22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分</a:t>
                      </a: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zh-CN" altLang="en-US" sz="2200" b="1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可能出现</a:t>
                      </a:r>
                      <a:r>
                        <a:rPr lang="en-US" sz="2200" b="1" dirty="0" err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成语</a:t>
                      </a:r>
                      <a:r>
                        <a:rPr lang="zh-CN" altLang="en-US" sz="2200" b="1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或语病</a:t>
                      </a: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 err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病句</a:t>
                      </a:r>
                      <a:endParaRPr lang="en-US" altLang="en-US" sz="22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</a:tr>
              <a:tr h="4191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 err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连贯</a:t>
                      </a:r>
                      <a:r>
                        <a:rPr lang="zh-CN" altLang="en-US" sz="2200" b="1" err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或</a:t>
                      </a:r>
                      <a:r>
                        <a:rPr lang="zh-CN" altLang="en-US" sz="2200" b="1" err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标点</a:t>
                      </a: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</a:tr>
              <a:tr h="6705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 err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补写句子+</a:t>
                      </a:r>
                      <a:r>
                        <a:rPr lang="zh-CN" altLang="en-US" sz="2200" b="1" err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连贯</a:t>
                      </a:r>
                      <a:r>
                        <a:rPr lang="en-US" altLang="zh-CN" sz="2200" b="1" err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+</a:t>
                      </a:r>
                      <a:r>
                        <a:rPr lang="en-US" sz="2200" b="1" err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得体+图文转换+压缩语段+仿写+扩写</a:t>
                      </a:r>
                      <a:r>
                        <a:rPr lang="en-US" altLang="zh-CN" sz="22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+</a:t>
                      </a:r>
                      <a:r>
                        <a:rPr lang="zh-CN" altLang="en-US" sz="22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逻辑推断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+</a:t>
                      </a:r>
                      <a:r>
                        <a:rPr lang="zh-CN" altLang="en-US" sz="22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微写作</a:t>
                      </a:r>
                      <a:r>
                        <a:rPr lang="en-US" altLang="zh-CN" sz="22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+</a:t>
                      </a:r>
                      <a:r>
                        <a:rPr lang="zh-CN" altLang="en-US" sz="22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应用文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</a:tr>
              <a:tr h="4457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 dirty="0" err="1">
                          <a:solidFill>
                            <a:srgbClr val="0000FF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四.写作</a:t>
                      </a:r>
                      <a:endParaRPr lang="en-US" altLang="en-US" sz="2200" b="1" dirty="0">
                        <a:solidFill>
                          <a:srgbClr val="0000FF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zh-CN" altLang="en-US" sz="2200" b="1" err="1">
                          <a:solidFill>
                            <a:srgbClr val="FF33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作文</a:t>
                      </a: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en-US" sz="2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60分</a:t>
                      </a:r>
                      <a:endParaRPr lang="en-US" altLang="en-US" sz="22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3300"/>
                        </a:lnSpc>
                        <a:buNone/>
                      </a:pPr>
                      <a:r>
                        <a:rPr lang="zh-CN" altLang="en-US" sz="2200" b="1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重情境</a:t>
                      </a:r>
                    </a:p>
                  </a:txBody>
                  <a:tcPr marL="68585" marR="6858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6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3375262" y="169722"/>
            <a:ext cx="4942205" cy="523220"/>
          </a:xfrm>
          <a:prstGeom prst="rect">
            <a:avLst/>
          </a:prstGeom>
          <a:noFill/>
          <a:ln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题型</a:t>
            </a:r>
            <a:r>
              <a:rPr lang="zh-CN" altLang="en-US" sz="2800" dirty="0">
                <a:latin typeface="华文隶书" panose="02010800040101010101" pitchFamily="2" charset="-122"/>
                <a:ea typeface="华文隶书" panose="02010800040101010101" pitchFamily="2" charset="-122"/>
              </a:rPr>
              <a:t>分值（</a:t>
            </a:r>
            <a:r>
              <a:rPr lang="zh-CN" altLang="en-US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仅供参考）</a:t>
            </a:r>
            <a:endParaRPr lang="zh-CN" altLang="en-US" sz="28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4375966"/>
              </p:ext>
            </p:extLst>
          </p:nvPr>
        </p:nvGraphicFramePr>
        <p:xfrm>
          <a:off x="0" y="866775"/>
          <a:ext cx="12191365" cy="5634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825"/>
                <a:gridCol w="1057910"/>
                <a:gridCol w="10628630"/>
              </a:tblGrid>
              <a:tr h="556895">
                <a:tc rowSpan="6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1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七</a:t>
                      </a:r>
                      <a:endParaRPr lang="en-US" sz="2800" b="1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>
                        <a:buNone/>
                      </a:pPr>
                      <a:endParaRPr lang="en-US" sz="2800" b="1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en-US" sz="2800" b="1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个</a:t>
                      </a:r>
                    </a:p>
                    <a:p>
                      <a:pPr>
                        <a:buNone/>
                      </a:pPr>
                      <a:endParaRPr lang="en-US" sz="2800" b="1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>
                        <a:buNone/>
                      </a:pPr>
                      <a:endParaRPr lang="en-US" sz="2800" b="1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en-US" sz="2800" b="1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段</a:t>
                      </a:r>
                    </a:p>
                    <a:p>
                      <a:pPr>
                        <a:buNone/>
                      </a:pPr>
                      <a:endParaRPr lang="en-US" sz="2800" b="1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>
                        <a:buNone/>
                      </a:pPr>
                      <a:endParaRPr lang="en-US" sz="2800" b="1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en-US" sz="2800" b="1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落</a:t>
                      </a:r>
                      <a:r>
                        <a:rPr lang="en-US" altLang="zh-CN" sz="2800" b="1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</a:p>
                    <a:p>
                      <a:pPr>
                        <a:buNone/>
                      </a:pPr>
                      <a:r>
                        <a:rPr lang="en-US" altLang="zh-CN" sz="18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</a:p>
                    <a:p>
                      <a:pPr>
                        <a:buNone/>
                      </a:pPr>
                      <a:r>
                        <a:rPr lang="en-US" altLang="zh-CN" sz="18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sz="18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开头段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三个句子：引材料句</a:t>
                      </a:r>
                      <a:r>
                        <a:rPr lang="en-US" altLang="zh-CN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+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分析材料句</a:t>
                      </a:r>
                      <a:r>
                        <a:rPr lang="en-US" altLang="zh-CN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+</a:t>
                      </a:r>
                      <a:r>
                        <a:rPr lang="en-US" sz="2400" b="1" dirty="0" err="1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观点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句</a:t>
                      </a: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(</a:t>
                      </a:r>
                      <a:r>
                        <a:rPr lang="en-US" sz="2400" b="1" dirty="0" err="1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一定要突出“我“的观点，譬如“我主张，我认为”等</a:t>
                      </a: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)       </a:t>
                      </a:r>
                      <a:r>
                        <a:rPr lang="en-US" sz="2400" b="1" dirty="0" smtClean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60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字</a:t>
                      </a: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            </a:t>
                      </a:r>
                      <a:endParaRPr lang="zh-CN" altLang="en-US" sz="2400" b="1" dirty="0">
                        <a:solidFill>
                          <a:srgbClr val="00B0F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楷体_GB2312" charset="0"/>
                          <a:cs typeface="楷体_GB2312" charset="0"/>
                          <a:sym typeface="+mn-ea"/>
                        </a:rPr>
                        <a:t>主体段落</a:t>
                      </a:r>
                    </a:p>
                    <a:p>
                      <a:pPr>
                        <a:buNone/>
                      </a:pPr>
                      <a:endParaRPr lang="zh-CN" altLang="en-US" sz="2400" b="1">
                        <a:solidFill>
                          <a:srgbClr val="FF0000"/>
                        </a:solidFill>
                        <a:latin typeface="楷体_GB2312" charset="0"/>
                        <a:ea typeface="楷体" panose="02010609060101010101" charset="-122"/>
                        <a:cs typeface="楷体_GB2312" charset="0"/>
                        <a:sym typeface="+mn-ea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②分论点1+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阐释句</a:t>
                      </a:r>
                      <a:r>
                        <a:rPr lang="en-US" altLang="zh-CN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+</a:t>
                      </a: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一个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较详事例</a:t>
                      </a: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+扣住分论点1在事例中挖掘契合点多方分析论证（因果、假设等）+</a:t>
                      </a:r>
                      <a:r>
                        <a:rPr lang="en-US" sz="2400" b="1" dirty="0" err="1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扣分论点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小</a:t>
                      </a: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结    </a:t>
                      </a:r>
                      <a:r>
                        <a:rPr lang="en-US" sz="2400" b="1" dirty="0" smtClean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220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字        </a:t>
                      </a:r>
                      <a:r>
                        <a:rPr lang="zh-CN" altLang="en-US" sz="2400" b="1" dirty="0">
                          <a:solidFill>
                            <a:srgbClr val="3333FF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重思维的深度广度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91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③分论点2+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阐释句</a:t>
                      </a:r>
                      <a:r>
                        <a:rPr lang="en-US" altLang="zh-CN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+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一正一反两个事例</a:t>
                      </a: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+扣住分论点2在事例中挖掘契合点分析论证（因果、假设等）+</a:t>
                      </a:r>
                      <a:r>
                        <a:rPr lang="en-US" sz="2400" b="1" dirty="0" err="1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扣分论点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小</a:t>
                      </a: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结           </a:t>
                      </a:r>
                      <a:r>
                        <a:rPr lang="en-US" sz="2400" b="1" dirty="0" smtClean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220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字   </a:t>
                      </a:r>
                      <a:r>
                        <a:rPr lang="zh-CN" altLang="en-US" sz="2400" b="1" dirty="0">
                          <a:solidFill>
                            <a:srgbClr val="3333FF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重思维的深度广度</a:t>
                      </a:r>
                      <a:endParaRPr lang="en-US" altLang="en-US" sz="2400" b="1" dirty="0"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93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④分论点3+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阐释句</a:t>
                      </a:r>
                      <a:r>
                        <a:rPr lang="en-US" altLang="zh-CN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+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多个事例排比</a:t>
                      </a:r>
                      <a:r>
                        <a:rPr lang="en-US" sz="2400" b="1" dirty="0" err="1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+扣住分论点在事例中挖掘契合点分析论证（因果、假设等</a:t>
                      </a: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）+</a:t>
                      </a:r>
                      <a:r>
                        <a:rPr lang="en-US" sz="2400" b="1" dirty="0" err="1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扣分论点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小</a:t>
                      </a: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结            </a:t>
                      </a:r>
                      <a:r>
                        <a:rPr lang="en-US" sz="2400" b="1" dirty="0" smtClean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220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字    </a:t>
                      </a:r>
                      <a:r>
                        <a:rPr lang="zh-CN" altLang="en-US" sz="2400" b="1" dirty="0">
                          <a:solidFill>
                            <a:srgbClr val="3333FF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重思维的深度广度</a:t>
                      </a:r>
                      <a:endParaRPr lang="en-US" altLang="en-US" sz="2400" b="1" dirty="0"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30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拓展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段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⑤</a:t>
                      </a:r>
                      <a:r>
                        <a:rPr lang="en-US" sz="2400" b="1" dirty="0" err="1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扣住国家实际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（</a:t>
                      </a:r>
                      <a:r>
                        <a:rPr lang="zh-CN" altLang="en-US" sz="2400" b="1" dirty="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伟大复兴时期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）</a:t>
                      </a: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、</a:t>
                      </a:r>
                      <a:r>
                        <a:rPr lang="en-US" sz="2400" b="1" dirty="0" err="1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个人实际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（</a:t>
                      </a:r>
                      <a:r>
                        <a:rPr lang="zh-CN" altLang="en-US" sz="2400" b="1" dirty="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爱国有志青年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）</a:t>
                      </a:r>
                      <a:r>
                        <a:rPr lang="en-US" sz="2400" b="1" dirty="0" err="1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拓展，主体应该是“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我</a:t>
                      </a:r>
                      <a:r>
                        <a:rPr lang="zh-CN" altLang="en-US" sz="2400" b="1" dirty="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（</a:t>
                      </a:r>
                      <a:r>
                        <a:rPr lang="zh-CN" altLang="en-US" sz="2400" b="1" dirty="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新时代的青年</a:t>
                      </a:r>
                      <a:r>
                        <a:rPr lang="zh-CN" altLang="en-US" sz="2400" b="1" dirty="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）</a:t>
                      </a: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”或“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我们</a:t>
                      </a: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”，</a:t>
                      </a:r>
                      <a:r>
                        <a:rPr lang="en-US" sz="2400" b="1" dirty="0" err="1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结合观点讲在实际中该怎么做</a:t>
                      </a: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。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紧扣</a:t>
                      </a:r>
                      <a:r>
                        <a:rPr lang="zh-CN" altLang="en-US" sz="2400" b="1" dirty="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习近平对青年的六点希望，紧扣中学生九大核心素养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表明</a:t>
                      </a:r>
                      <a:r>
                        <a:rPr lang="en-US" altLang="zh-CN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“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我</a:t>
                      </a:r>
                      <a:r>
                        <a:rPr lang="en-US" altLang="zh-CN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”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的立场和态度。</a:t>
                      </a: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100</a:t>
                      </a:r>
                      <a:r>
                        <a:rPr lang="zh-CN" alt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字 </a:t>
                      </a:r>
                      <a:r>
                        <a:rPr lang="zh-CN" altLang="en-US" sz="2400" b="1" dirty="0">
                          <a:solidFill>
                            <a:srgbClr val="3333FF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重思想</a:t>
                      </a:r>
                      <a:r>
                        <a:rPr lang="zh-CN" altLang="en-US" sz="2400" b="1" dirty="0" smtClean="0">
                          <a:solidFill>
                            <a:srgbClr val="3333FF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高度（辩证段落）</a:t>
                      </a:r>
                      <a:endParaRPr lang="zh-CN" altLang="en-US" sz="2400" b="1" dirty="0">
                        <a:solidFill>
                          <a:srgbClr val="3333FF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  <a:sym typeface="+mn-ea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753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结尾段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⑥</a:t>
                      </a:r>
                      <a:r>
                        <a:rPr lang="en-US" sz="2400" b="1" dirty="0" err="1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结论，收束有力，号召有力</a:t>
                      </a:r>
                      <a:r>
                        <a:rPr lang="en-US" sz="2400" b="1" dirty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。        </a:t>
                      </a:r>
                      <a:r>
                        <a:rPr lang="en-US" sz="2400" b="1" dirty="0" smtClean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40</a:t>
                      </a:r>
                      <a:r>
                        <a:rPr lang="zh-CN" altLang="en-US" sz="2400" b="1" dirty="0" smtClean="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字</a:t>
                      </a:r>
                      <a:endParaRPr lang="en-US" altLang="en-US" sz="2400" b="1" dirty="0"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938655" y="406400"/>
            <a:ext cx="8314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标题：      </a:t>
            </a:r>
            <a:r>
              <a:rPr lang="zh-CN" altLang="en-US" sz="2400" b="1">
                <a:solidFill>
                  <a:srgbClr val="FF0000"/>
                </a:solidFill>
              </a:rPr>
              <a:t>对偶式标题（中心词一定嵌入在标题中）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9103995" y="452120"/>
            <a:ext cx="868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>
                <a:solidFill>
                  <a:srgbClr val="00B0F0"/>
                </a:solidFill>
                <a:latin typeface="楷体_GB2312" charset="0"/>
                <a:cs typeface="楷体_GB2312" charset="0"/>
                <a:sym typeface="+mn-ea"/>
              </a:rPr>
              <a:t>重文采</a:t>
            </a:r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1046460" y="1066800"/>
            <a:ext cx="868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>
                <a:solidFill>
                  <a:srgbClr val="00B0F0"/>
                </a:solidFill>
                <a:latin typeface="楷体_GB2312" charset="0"/>
                <a:cs typeface="楷体_GB2312" charset="0"/>
                <a:sym typeface="+mn-ea"/>
              </a:rPr>
              <a:t>重文采</a:t>
            </a:r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7813040" y="5368925"/>
            <a:ext cx="868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>
                <a:solidFill>
                  <a:srgbClr val="00B0F0"/>
                </a:solidFill>
                <a:latin typeface="楷体_GB2312" charset="0"/>
                <a:cs typeface="楷体_GB2312" charset="0"/>
                <a:sym typeface="+mn-ea"/>
              </a:rPr>
              <a:t>重文采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59037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文本框 7170"/>
          <p:cNvSpPr txBox="1"/>
          <p:nvPr>
            <p:custDataLst>
              <p:tags r:id="rId2"/>
            </p:custDataLst>
          </p:nvPr>
        </p:nvSpPr>
        <p:spPr>
          <a:xfrm>
            <a:off x="1971675" y="1905000"/>
            <a:ext cx="7353300" cy="1198880"/>
          </a:xfrm>
          <a:prstGeom prst="rect">
            <a:avLst/>
          </a:prstGeom>
          <a:solidFill>
            <a:srgbClr val="FFFF00"/>
          </a:solidFill>
          <a:ln w="57150">
            <a:solidFill>
              <a:srgbClr val="FFC000"/>
            </a:solidFill>
            <a:miter/>
          </a:ln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defRPr/>
            </a:pPr>
            <a:r>
              <a:rPr kumimoji="0" lang="zh-CN" altLang="en-US" sz="72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引</a:t>
            </a:r>
            <a:r>
              <a:rPr kumimoji="0" lang="en-US" altLang="zh-CN" sz="72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kumimoji="0" lang="zh-CN" altLang="en-US" sz="72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评</a:t>
            </a:r>
            <a:r>
              <a:rPr kumimoji="0" lang="en-US" altLang="zh-CN" sz="72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kumimoji="0" lang="zh-CN" altLang="en-US" sz="72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亮</a:t>
            </a:r>
          </a:p>
        </p:txBody>
      </p:sp>
      <p:sp>
        <p:nvSpPr>
          <p:cNvPr id="7173" name="文本框 7172"/>
          <p:cNvSpPr txBox="1"/>
          <p:nvPr>
            <p:custDataLst>
              <p:tags r:id="rId3"/>
            </p:custDataLst>
          </p:nvPr>
        </p:nvSpPr>
        <p:spPr>
          <a:xfrm>
            <a:off x="1971675" y="4313555"/>
            <a:ext cx="1371600" cy="1783715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38100">
            <a:solidFill>
              <a:schemeClr val="accent1"/>
            </a:solidFill>
            <a:miter/>
          </a:ln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defRPr/>
            </a:pPr>
            <a:r>
              <a:rPr kumimoji="0" lang="zh-CN" altLang="en-US" sz="4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引</a:t>
            </a:r>
            <a:r>
              <a:rPr kumimoji="0" lang="zh-CN" altLang="en-US" sz="4400" b="1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述</a:t>
            </a:r>
          </a:p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defRPr/>
            </a:pPr>
            <a:r>
              <a:rPr kumimoji="0" lang="zh-CN" altLang="en-US" sz="4400" b="1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材料</a:t>
            </a:r>
          </a:p>
        </p:txBody>
      </p:sp>
      <p:sp>
        <p:nvSpPr>
          <p:cNvPr id="7174" name="文本框 7173"/>
          <p:cNvSpPr txBox="1"/>
          <p:nvPr>
            <p:custDataLst>
              <p:tags r:id="rId4"/>
            </p:custDataLst>
          </p:nvPr>
        </p:nvSpPr>
        <p:spPr>
          <a:xfrm>
            <a:off x="4752340" y="4314190"/>
            <a:ext cx="1371600" cy="1783715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38100">
            <a:solidFill>
              <a:schemeClr val="accent1"/>
            </a:solidFill>
            <a:miter/>
          </a:ln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defRPr/>
            </a:pPr>
            <a:r>
              <a:rPr kumimoji="0" lang="zh-CN" altLang="en-US" sz="4400" b="1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点</a:t>
            </a:r>
            <a:r>
              <a:rPr kumimoji="0" lang="zh-CN" altLang="en-US" sz="4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评</a:t>
            </a:r>
          </a:p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defRPr/>
            </a:pPr>
            <a:r>
              <a:rPr kumimoji="0" lang="zh-CN" altLang="en-US" sz="4400" b="1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过渡</a:t>
            </a:r>
          </a:p>
        </p:txBody>
      </p:sp>
      <p:sp>
        <p:nvSpPr>
          <p:cNvPr id="7175" name="文本框 7174"/>
          <p:cNvSpPr txBox="1"/>
          <p:nvPr>
            <p:custDataLst>
              <p:tags r:id="rId5"/>
            </p:custDataLst>
          </p:nvPr>
        </p:nvSpPr>
        <p:spPr>
          <a:xfrm>
            <a:off x="7641590" y="4314190"/>
            <a:ext cx="1371600" cy="1783715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38100">
            <a:solidFill>
              <a:schemeClr val="accent1"/>
            </a:solidFill>
            <a:miter/>
          </a:ln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defRPr/>
            </a:pPr>
            <a:r>
              <a:rPr kumimoji="0" lang="zh-CN" altLang="en-US" sz="4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亮</a:t>
            </a:r>
            <a:r>
              <a:rPr kumimoji="0" lang="zh-CN" altLang="en-US" sz="4400" b="1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出</a:t>
            </a:r>
          </a:p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defRPr/>
            </a:pPr>
            <a:r>
              <a:rPr kumimoji="0" lang="zh-CN" altLang="en-US" sz="4400" b="1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观点</a:t>
            </a:r>
          </a:p>
        </p:txBody>
      </p:sp>
      <p:sp>
        <p:nvSpPr>
          <p:cNvPr id="7176" name="下箭头 7175"/>
          <p:cNvSpPr/>
          <p:nvPr>
            <p:custDataLst>
              <p:tags r:id="rId6"/>
            </p:custDataLst>
          </p:nvPr>
        </p:nvSpPr>
        <p:spPr>
          <a:xfrm>
            <a:off x="2457450" y="3505200"/>
            <a:ext cx="457200" cy="533400"/>
          </a:xfrm>
          <a:prstGeom prst="downArrow">
            <a:avLst>
              <a:gd name="adj1" fmla="val 50000"/>
              <a:gd name="adj2" fmla="val 29118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zh-CN" altLang="en-US" sz="36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77" name="下箭头 7176"/>
          <p:cNvSpPr/>
          <p:nvPr>
            <p:custDataLst>
              <p:tags r:id="rId7"/>
            </p:custDataLst>
          </p:nvPr>
        </p:nvSpPr>
        <p:spPr>
          <a:xfrm>
            <a:off x="5266690" y="3442335"/>
            <a:ext cx="457200" cy="533400"/>
          </a:xfrm>
          <a:prstGeom prst="downArrow">
            <a:avLst>
              <a:gd name="adj1" fmla="val 50000"/>
              <a:gd name="adj2" fmla="val 29118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zh-CN" altLang="en-US" sz="36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78" name="下箭头 7177"/>
          <p:cNvSpPr/>
          <p:nvPr>
            <p:custDataLst>
              <p:tags r:id="rId8"/>
            </p:custDataLst>
          </p:nvPr>
        </p:nvSpPr>
        <p:spPr>
          <a:xfrm>
            <a:off x="7974330" y="3370580"/>
            <a:ext cx="457200" cy="533400"/>
          </a:xfrm>
          <a:prstGeom prst="downArrow">
            <a:avLst>
              <a:gd name="adj1" fmla="val 50000"/>
              <a:gd name="adj2" fmla="val 29118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zh-CN" altLang="en-US" sz="36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591185" y="1067435"/>
            <a:ext cx="11008995" cy="7067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defRPr/>
            </a:pPr>
            <a:r>
              <a:rPr kumimoji="0" lang="zh-CN" altLang="en-US" sz="3200" b="1" kern="1200" cap="none" spc="0" normalizeH="0" baseline="0" noProof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一种实用</a:t>
            </a:r>
            <a:r>
              <a:rPr lang="zh-CN" altLang="en-US" sz="3200" b="1" noProof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易学</a:t>
            </a:r>
            <a:r>
              <a:rPr kumimoji="0" lang="zh-CN" altLang="en-US" sz="3200" b="1" kern="1200" cap="none" spc="0" normalizeH="0" baseline="0" noProof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的材料作文开头方法</a:t>
            </a:r>
            <a:r>
              <a:rPr kumimoji="0" lang="en-US" altLang="zh-CN" sz="3200" b="1" kern="1200" cap="none" spc="0" normalizeH="0" baseline="0" noProof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——“</a:t>
            </a:r>
            <a:r>
              <a:rPr kumimoji="0" lang="zh-CN" altLang="en-US" sz="40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三步开头法</a:t>
            </a:r>
            <a:r>
              <a:rPr kumimoji="0" lang="zh-CN" altLang="en-US" sz="3200" b="1" kern="1200" cap="none" spc="0" normalizeH="0" baseline="0" noProof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4032885" y="360680"/>
            <a:ext cx="4246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【开头方法指导】</a:t>
            </a:r>
          </a:p>
        </p:txBody>
      </p:sp>
      <p:pic>
        <p:nvPicPr>
          <p:cNvPr id="2" name="图片 -2147482624" descr="64ca49adcaead26e4d173facfc441e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129395" y="0"/>
            <a:ext cx="2906395" cy="55308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0339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173" grpId="0" animBg="1"/>
      <p:bldP spid="7174" grpId="0" animBg="1"/>
      <p:bldP spid="717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4294967295"/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32220" y="2208470"/>
            <a:ext cx="5634990" cy="3985296"/>
          </a:xfrm>
          <a:prstGeom prst="rect">
            <a:avLst/>
          </a:prstGeom>
        </p:spPr>
      </p:pic>
      <p:pic>
        <p:nvPicPr>
          <p:cNvPr id="2" name="内容占位符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5" y="2108355"/>
            <a:ext cx="5725160" cy="4085411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635" y="428026"/>
            <a:ext cx="11966575" cy="645160"/>
          </a:xfrm>
          <a:prstGeom prst="rect">
            <a:avLst/>
          </a:prstGeom>
          <a:noFill/>
          <a:ln w="38100">
            <a:solidFill>
              <a:srgbClr val="FF0000"/>
            </a:solidFill>
            <a:miter/>
          </a:ln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defRPr/>
            </a:pPr>
            <a:r>
              <a:rPr kumimoji="0" lang="zh-CN" altLang="en-US" sz="36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亮点呈现：</a:t>
            </a:r>
            <a:r>
              <a:rPr kumimoji="0" lang="en-US" altLang="zh-CN" sz="32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kumimoji="0" lang="zh-CN" altLang="en-US" sz="32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紧扣材料</a:t>
            </a:r>
            <a:r>
              <a:rPr kumimoji="0" lang="en-US" altLang="zh-CN" sz="32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2.</a:t>
            </a:r>
            <a:r>
              <a:rPr kumimoji="0" lang="zh-CN" altLang="en-US" sz="32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入题简洁</a:t>
            </a:r>
            <a:r>
              <a:rPr kumimoji="0" lang="en-US" altLang="zh-CN" sz="32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3.</a:t>
            </a:r>
            <a:r>
              <a:rPr kumimoji="0" lang="zh-CN" altLang="en-US" sz="32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评析材料</a:t>
            </a:r>
            <a:r>
              <a:rPr kumimoji="0" lang="en-US" altLang="zh-CN" sz="32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4.</a:t>
            </a:r>
            <a:r>
              <a:rPr kumimoji="0" lang="zh-CN" altLang="en-US" sz="32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论点鲜明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6325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内容占位符 97281"/>
          <p:cNvSpPr>
            <a:spLocks noGrp="1"/>
          </p:cNvSpPr>
          <p:nvPr>
            <p:ph idx="4294967295"/>
            <p:custDataLst>
              <p:tags r:id="rId1"/>
            </p:custDataLst>
          </p:nvPr>
        </p:nvSpPr>
        <p:spPr>
          <a:xfrm>
            <a:off x="129396" y="1302589"/>
            <a:ext cx="11973464" cy="5805576"/>
          </a:xfrm>
        </p:spPr>
        <p:txBody>
          <a:bodyPr anchor="t" anchorCtr="0">
            <a:normAutofit/>
          </a:bodyPr>
          <a:lstStyle/>
          <a:p>
            <a:pPr marL="0" indent="0" fontAlgn="auto">
              <a:lnSpc>
                <a:spcPts val="3660"/>
              </a:lnSpc>
              <a:spcBef>
                <a:spcPct val="0"/>
              </a:spcBef>
              <a:buNone/>
            </a:pP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b="1" dirty="0"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观点句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（一般就是分论点，在段首提出。</a:t>
            </a:r>
            <a:r>
              <a:rPr lang="zh-CN" altLang="en-US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开门见山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，使阅卷老师明白你本段要论证什么问题。）</a:t>
            </a:r>
          </a:p>
          <a:p>
            <a:pPr marL="0" indent="0" fontAlgn="auto">
              <a:lnSpc>
                <a:spcPts val="3660"/>
              </a:lnSpc>
              <a:spcBef>
                <a:spcPct val="0"/>
              </a:spcBef>
              <a:buNone/>
            </a:pP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b="1" dirty="0"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阐释句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（紧跟观点句，力求清晰简洁易懂。写阐释句可引用名人名言，</a:t>
            </a:r>
            <a:r>
              <a:rPr lang="zh-CN" altLang="en-US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从理论上对分论点进行论证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。要注意名人名言与分论点有关系，如没有联系，则不能起论证作用。）</a:t>
            </a:r>
          </a:p>
          <a:p>
            <a:pPr marL="0" indent="0" fontAlgn="auto">
              <a:lnSpc>
                <a:spcPts val="3660"/>
              </a:lnSpc>
              <a:spcBef>
                <a:spcPct val="0"/>
              </a:spcBef>
              <a:buNone/>
            </a:pP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b="1" dirty="0"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材料句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（紧接阐释句，</a:t>
            </a:r>
            <a:r>
              <a:rPr lang="zh-CN" altLang="en-US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举事实论证，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叙述讲究简明扼要，选材角度准确）</a:t>
            </a:r>
          </a:p>
          <a:p>
            <a:pPr marL="0" indent="0" fontAlgn="auto">
              <a:lnSpc>
                <a:spcPts val="3660"/>
              </a:lnSpc>
              <a:spcBef>
                <a:spcPct val="0"/>
              </a:spcBef>
              <a:buNone/>
            </a:pP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b="1" dirty="0">
                <a:latin typeface="黑体" panose="02010609060101010101" charset="-122"/>
                <a:ea typeface="黑体" panose="02010609060101010101" charset="-122"/>
              </a:rPr>
              <a:t>4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分析句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（紧扣主题，结合选材，</a:t>
            </a:r>
            <a:r>
              <a:rPr lang="zh-CN" altLang="en-US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分析说理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）</a:t>
            </a:r>
          </a:p>
          <a:p>
            <a:pPr marL="0" indent="0" fontAlgn="auto">
              <a:lnSpc>
                <a:spcPts val="3660"/>
              </a:lnSpc>
              <a:spcBef>
                <a:spcPct val="0"/>
              </a:spcBef>
              <a:buNone/>
            </a:pP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b="1" dirty="0">
                <a:latin typeface="黑体" panose="02010609060101010101" charset="-122"/>
                <a:ea typeface="黑体" panose="02010609060101010101" charset="-122"/>
              </a:rPr>
              <a:t>5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结论句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（联系实际，适当延伸，</a:t>
            </a:r>
            <a:r>
              <a:rPr lang="zh-CN" altLang="en-US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回应段首观点句。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可加上</a:t>
            </a:r>
            <a:r>
              <a:rPr lang="zh-CN" altLang="en-US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“因此”或“所以我认为”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等字样）</a:t>
            </a:r>
          </a:p>
        </p:txBody>
      </p:sp>
      <p:sp>
        <p:nvSpPr>
          <p:cNvPr id="11266" name="矩形 97282"/>
          <p:cNvSpPr/>
          <p:nvPr>
            <p:custDataLst>
              <p:tags r:id="rId2"/>
            </p:custDataLst>
          </p:nvPr>
        </p:nvSpPr>
        <p:spPr>
          <a:xfrm>
            <a:off x="2615362" y="273709"/>
            <a:ext cx="6781800" cy="5892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5000" lnSpcReduction="10000"/>
          </a:bodyPr>
          <a:lstStyle/>
          <a:p>
            <a:pPr algn="ctr"/>
            <a:r>
              <a:rPr lang="zh-CN" altLang="en-US" sz="3600" b="1" dirty="0">
                <a:ln w="12700" cap="flat" cmpd="sng">
                  <a:solidFill>
                    <a:srgbClr val="EAEAEA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华文行楷" charset="0"/>
                <a:ea typeface="华文行楷" charset="0"/>
              </a:rPr>
              <a:t>议论文主体段五步法</a:t>
            </a:r>
          </a:p>
        </p:txBody>
      </p:sp>
    </p:spTree>
    <p:extLst>
      <p:ext uri="{BB962C8B-B14F-4D97-AF65-F5344CB8AC3E}">
        <p14:creationId xmlns:p14="http://schemas.microsoft.com/office/powerpoint/2010/main" val="2477267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7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7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4102" descr="羊皮纸"/>
          <p:cNvSpPr/>
          <p:nvPr>
            <p:custDataLst>
              <p:tags r:id="rId1"/>
            </p:custDataLst>
          </p:nvPr>
        </p:nvSpPr>
        <p:spPr>
          <a:xfrm>
            <a:off x="88265" y="1192530"/>
            <a:ext cx="719455" cy="340868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57150" cap="flat" cmpd="sng">
            <a:solidFill>
              <a:schemeClr val="accent2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pPr marL="342900" indent="-342900">
              <a:spcBef>
                <a:spcPct val="20000"/>
              </a:spcBef>
            </a:pPr>
            <a:endParaRPr lang="zh-CN" altLang="zh-CN" sz="3600" b="1">
              <a:solidFill>
                <a:srgbClr val="FF33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0" y="1244600"/>
            <a:ext cx="859790" cy="35706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400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标准语段典例</a:t>
            </a:r>
          </a:p>
        </p:txBody>
      </p:sp>
      <p:sp>
        <p:nvSpPr>
          <p:cNvPr id="99331" name="内容占位符 99330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859790" y="459105"/>
            <a:ext cx="11239500" cy="5394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4320"/>
              </a:lnSpc>
              <a:spcBef>
                <a:spcPct val="0"/>
              </a:spcBef>
              <a:buNone/>
            </a:pPr>
            <a:r>
              <a:rPr lang="zh-CN" altLang="en-US" b="1" dirty="0"/>
              <a:t> </a:t>
            </a:r>
            <a:r>
              <a:rPr lang="en-US" altLang="zh-CN" b="1" dirty="0"/>
              <a:t>   </a:t>
            </a: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</a:rPr>
              <a:t>①坚持是一种挑战。（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观点句</a:t>
            </a: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</a:rPr>
              <a:t>） ②向自我挑战，向困难挑战，从而走向更高的目标。（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阐释句</a:t>
            </a: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</a:rPr>
              <a:t>） ③年且九十的愚公，向阻挡了世代人的王屋与太行发出了挑战，毅然决定要铲除他们。面对智叟嘲讽，面对家人的劝说，他选择了坚持，并傲然表示要“子子孙孙无穷溃也”地坚持下去。（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材料句</a:t>
            </a: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</a:rPr>
              <a:t>） ④如果愚公畏惧于行将就木的年龄，畏惧于世人的嘲讽，畏惧于高山的万仞，那么就不会有后来感动神灵的壮举。也正因为他的坚持，他才赢得了千百年来的颂扬与学习。（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分析句</a:t>
            </a: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</a:rPr>
              <a:t>） ⑤坚持，其实就是要在不断挑战中完成自我的升华。（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结论句</a:t>
            </a: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21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3064510" y="502285"/>
            <a:ext cx="52755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7970" algn="ctr"/>
            <a:r>
              <a:rPr 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常考作文文体的格式</a:t>
            </a:r>
            <a:endParaRPr lang="zh-CN" altLang="en-US" sz="32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606425" y="979805"/>
            <a:ext cx="1608455" cy="52197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书信体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7"/>
          <p:cNvSpPr txBox="1"/>
          <p:nvPr>
            <p:custDataLst>
              <p:tags r:id="rId3"/>
            </p:custDataLst>
          </p:nvPr>
        </p:nvSpPr>
        <p:spPr>
          <a:xfrm>
            <a:off x="52070" y="1607820"/>
            <a:ext cx="3013075" cy="1951990"/>
          </a:xfrm>
          <a:prstGeom prst="rect">
            <a:avLst/>
          </a:prstGeom>
          <a:solidFill>
            <a:srgbClr val="FFFFFF"/>
          </a:soli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upright="1"/>
          <a:lstStyle/>
          <a:p>
            <a:pPr algn="just"/>
            <a:r>
              <a:rPr lang="en-US" altLang="zh-CN" b="1" kern="100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尊敬</a:t>
            </a:r>
            <a:r>
              <a:rPr lang="en-US" altLang="zh-CN" b="1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/</a:t>
            </a:r>
            <a:r>
              <a:rPr lang="en-US" altLang="zh-CN" b="1" kern="100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亲爱的某某</a:t>
            </a:r>
            <a:endParaRPr lang="en-US" altLang="zh-CN" b="1" kern="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Times New Roman" panose="02020603050405020304"/>
            </a:endParaRPr>
          </a:p>
          <a:p>
            <a:pPr algn="just"/>
            <a:r>
              <a:rPr lang="en-US" altLang="zh-CN" b="1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     </a:t>
            </a:r>
            <a:r>
              <a:rPr lang="en-US" altLang="zh-CN" b="1" kern="100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您好</a:t>
            </a:r>
            <a:r>
              <a:rPr lang="en-US" altLang="zh-CN" b="1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！</a:t>
            </a:r>
          </a:p>
          <a:p>
            <a:pPr algn="just"/>
            <a:r>
              <a:rPr lang="en-US" altLang="zh-CN" b="1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     </a:t>
            </a:r>
            <a:r>
              <a:rPr lang="en-US" altLang="zh-CN" b="1" kern="100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正文</a:t>
            </a:r>
            <a:endParaRPr lang="en-US" altLang="zh-CN" b="1" kern="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Times New Roman" panose="02020603050405020304"/>
            </a:endParaRPr>
          </a:p>
          <a:p>
            <a:pPr algn="just"/>
            <a:r>
              <a:rPr lang="en-US" altLang="zh-CN" b="1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   </a:t>
            </a:r>
            <a:r>
              <a:rPr lang="en-US" altLang="zh-CN" b="1" kern="100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此致</a:t>
            </a:r>
            <a:endParaRPr lang="en-US" altLang="zh-CN" b="1" kern="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Times New Roman" panose="02020603050405020304"/>
            </a:endParaRPr>
          </a:p>
          <a:p>
            <a:pPr algn="just"/>
            <a:r>
              <a:rPr lang="en-US" altLang="zh-CN" b="1" kern="100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敬礼</a:t>
            </a:r>
            <a:r>
              <a:rPr lang="en-US" altLang="zh-CN" b="1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！</a:t>
            </a:r>
          </a:p>
          <a:p>
            <a:pPr algn="just"/>
            <a:r>
              <a:rPr lang="en-US" altLang="zh-CN" b="1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               </a:t>
            </a:r>
            <a:r>
              <a:rPr lang="en-US" altLang="zh-CN" b="1" kern="1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 </a:t>
            </a:r>
            <a:r>
              <a:rPr lang="en-US" altLang="zh-CN" b="1" kern="100" dirty="0" err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署名</a:t>
            </a:r>
            <a:endParaRPr lang="en-US" altLang="zh-CN" b="1" kern="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Times New Roman" panose="02020603050405020304"/>
            </a:endParaRPr>
          </a:p>
          <a:p>
            <a:pPr algn="just"/>
            <a:r>
              <a:rPr lang="en-US" altLang="zh-CN" b="1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                </a:t>
            </a:r>
            <a:r>
              <a:rPr lang="en-US" altLang="zh-CN" b="1" kern="100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时间</a:t>
            </a:r>
            <a:endParaRPr lang="en-US" altLang="zh-CN" b="1" kern="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Times New Roman" panose="02020603050405020304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4514850" y="1124585"/>
            <a:ext cx="1486535" cy="52197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演讲稿</a:t>
            </a:r>
            <a:r>
              <a:rPr 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10"/>
          <p:cNvSpPr txBox="1"/>
          <p:nvPr>
            <p:custDataLst>
              <p:tags r:id="rId5"/>
            </p:custDataLst>
          </p:nvPr>
        </p:nvSpPr>
        <p:spPr>
          <a:xfrm>
            <a:off x="3399790" y="1738630"/>
            <a:ext cx="4108450" cy="1709420"/>
          </a:xfrm>
          <a:prstGeom prst="rect">
            <a:avLst/>
          </a:prstGeom>
          <a:solidFill>
            <a:srgbClr val="FFFFFF"/>
          </a:soli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upright="1"/>
          <a:lstStyle/>
          <a:p>
            <a:pPr algn="just"/>
            <a:r>
              <a:rPr lang="en-US" altLang="zh-CN" sz="1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尊敬/亲爱的某某</a:t>
            </a:r>
          </a:p>
          <a:p>
            <a:pPr algn="just"/>
            <a:r>
              <a:rPr lang="en-US" altLang="zh-CN" sz="1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     您好！</a:t>
            </a:r>
          </a:p>
          <a:p>
            <a:pPr algn="just"/>
            <a:r>
              <a:rPr lang="en-US" altLang="zh-CN" sz="1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     今天我演讲的题目是《  》</a:t>
            </a:r>
          </a:p>
          <a:p>
            <a:pPr algn="just"/>
            <a:r>
              <a:rPr lang="en-US" altLang="zh-CN" sz="1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      正文</a:t>
            </a:r>
          </a:p>
          <a:p>
            <a:pPr algn="just"/>
            <a:r>
              <a:rPr lang="en-US" altLang="zh-CN" sz="1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       我的演讲到此结束，谢谢聆听！</a:t>
            </a: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9189720" y="1085850"/>
            <a:ext cx="1424305" cy="52197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倡议书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8"/>
          <p:cNvSpPr txBox="1"/>
          <p:nvPr>
            <p:custDataLst>
              <p:tags r:id="rId7"/>
            </p:custDataLst>
          </p:nvPr>
        </p:nvSpPr>
        <p:spPr>
          <a:xfrm>
            <a:off x="7874000" y="1645920"/>
            <a:ext cx="4056380" cy="1824355"/>
          </a:xfrm>
          <a:prstGeom prst="rect">
            <a:avLst/>
          </a:prstGeom>
          <a:solidFill>
            <a:srgbClr val="FFFFFF"/>
          </a:soli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upright="1"/>
          <a:lstStyle/>
          <a:p>
            <a:pPr algn="just"/>
            <a:r>
              <a:rPr lang="en-US" altLang="zh-CN" sz="20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题目：关于《   》的倡议</a:t>
            </a:r>
          </a:p>
          <a:p>
            <a:pPr algn="just"/>
            <a:r>
              <a:rPr lang="en-US" altLang="zh-CN" sz="20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各位xx：</a:t>
            </a:r>
          </a:p>
          <a:p>
            <a:pPr algn="just"/>
            <a:r>
              <a:rPr lang="en-US" altLang="zh-CN" sz="20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       大家好！</a:t>
            </a:r>
          </a:p>
          <a:p>
            <a:pPr algn="just"/>
            <a:r>
              <a:rPr lang="en-US" altLang="zh-CN" sz="20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       正文</a:t>
            </a:r>
          </a:p>
          <a:p>
            <a:pPr algn="just"/>
            <a:r>
              <a:rPr lang="en-US" altLang="zh-CN" sz="20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                  倡议人：xx</a:t>
            </a:r>
          </a:p>
          <a:p>
            <a:pPr algn="just"/>
            <a:r>
              <a:rPr lang="en-US" altLang="zh-CN" sz="20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                    时间</a:t>
            </a:r>
            <a:r>
              <a:rPr lang="zh-CN" altLang="en-US" sz="20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：</a:t>
            </a: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1810385" y="4029710"/>
            <a:ext cx="2451100" cy="52197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535305"/>
            <a:r>
              <a:rPr 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辩论稿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9"/>
          <p:cNvSpPr txBox="1"/>
          <p:nvPr>
            <p:custDataLst>
              <p:tags r:id="rId9"/>
            </p:custDataLst>
          </p:nvPr>
        </p:nvSpPr>
        <p:spPr>
          <a:xfrm>
            <a:off x="0" y="4721860"/>
            <a:ext cx="5953125" cy="1741805"/>
          </a:xfrm>
          <a:prstGeom prst="rect">
            <a:avLst/>
          </a:prstGeom>
          <a:solidFill>
            <a:srgbClr val="FFFFFF"/>
          </a:soli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upright="1"/>
          <a:lstStyle/>
          <a:p>
            <a:pPr algn="just"/>
            <a:r>
              <a:rPr lang="en-US" altLang="zh-CN" sz="1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各位评委老师、辩友：</a:t>
            </a:r>
          </a:p>
          <a:p>
            <a:pPr algn="just"/>
            <a:r>
              <a:rPr lang="en-US" altLang="zh-CN" sz="1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    大家好！我是某方一辩，今天我辩论的题目是《   》</a:t>
            </a:r>
          </a:p>
          <a:p>
            <a:pPr algn="just"/>
            <a:r>
              <a:rPr lang="en-US" altLang="zh-CN" sz="1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 </a:t>
            </a:r>
          </a:p>
          <a:p>
            <a:pPr algn="just"/>
            <a:r>
              <a:rPr lang="en-US" altLang="zh-CN" sz="1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  </a:t>
            </a:r>
          </a:p>
          <a:p>
            <a:pPr algn="just"/>
            <a:r>
              <a:rPr lang="en-US" altLang="zh-CN" sz="1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      我的辩论到此结束，谢谢大家！</a:t>
            </a:r>
          </a:p>
        </p:txBody>
      </p:sp>
      <p:pic>
        <p:nvPicPr>
          <p:cNvPr id="6" name="图片 5"/>
          <p:cNvPicPr/>
          <p:nvPr>
            <p:custDataLst>
              <p:tags r:id="rId1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273165" y="4739640"/>
            <a:ext cx="5638165" cy="1706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>
            <p:custDataLst>
              <p:tags r:id="rId11"/>
            </p:custDataLst>
          </p:nvPr>
        </p:nvSpPr>
        <p:spPr>
          <a:xfrm>
            <a:off x="7714615" y="4029710"/>
            <a:ext cx="1532890" cy="52197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感谢信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227093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484380" y="749450"/>
            <a:ext cx="11256578" cy="43396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7970" algn="ctr"/>
            <a:r>
              <a:rPr lang="en-US" altLang="zh-CN" sz="3600" dirty="0" smtClean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【</a:t>
            </a:r>
            <a:r>
              <a:rPr lang="zh-CN" altLang="en-US" sz="36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温馨提示</a:t>
            </a:r>
            <a:r>
              <a:rPr lang="en-US" altLang="zh-CN" sz="3600" dirty="0" smtClean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】</a:t>
            </a:r>
          </a:p>
          <a:p>
            <a:pPr indent="267970" algn="ctr"/>
            <a:endParaRPr lang="en-US" altLang="zh-CN" sz="4000" dirty="0" smtClean="0">
              <a:solidFill>
                <a:srgbClr val="0000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indent="267970"/>
            <a:r>
              <a:rPr lang="en-US" altLang="zh-CN" sz="4000" dirty="0" smtClean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4000" dirty="0" smtClean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教</a:t>
            </a:r>
            <a:r>
              <a:rPr lang="zh-CN" altLang="en-US" sz="4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考</a:t>
            </a:r>
            <a:r>
              <a:rPr lang="zh-CN" altLang="en-US" sz="4000" dirty="0" smtClean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结合，熟读熟悉教材中的内容：</a:t>
            </a:r>
            <a:endParaRPr lang="en-US" altLang="zh-CN" sz="4000" dirty="0" smtClean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267970" algn="ctr"/>
            <a:endParaRPr lang="en-US" altLang="zh-CN" sz="4000" dirty="0" smtClean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267970" algn="ctr"/>
            <a:r>
              <a:rPr lang="zh-CN" altLang="en-US" sz="4000" dirty="0" smtClean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古诗  古文  小说  散文  作文</a:t>
            </a:r>
            <a:endParaRPr lang="en-US" altLang="zh-CN" sz="4000" dirty="0" smtClean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267970"/>
            <a:endParaRPr lang="en-US" altLang="zh-CN" sz="4000" dirty="0" smtClean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267970"/>
            <a:r>
              <a:rPr lang="en-US" altLang="zh-CN" sz="4000" dirty="0" smtClean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sz="4000" dirty="0" smtClean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选择题用</a:t>
            </a:r>
            <a:r>
              <a:rPr lang="en-US" altLang="zh-CN" sz="4000" dirty="0" smtClean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2B</a:t>
            </a:r>
            <a:r>
              <a:rPr lang="zh-CN" altLang="en-US" sz="4000" dirty="0" smtClean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铅笔填涂</a:t>
            </a:r>
            <a:endParaRPr lang="zh-CN" altLang="en-US" sz="400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" y="11428"/>
            <a:ext cx="12273279" cy="6978652"/>
            <a:chOff x="1" y="-1"/>
            <a:chExt cx="12192002" cy="6858002"/>
          </a:xfrm>
        </p:grpSpPr>
        <p:pic>
          <p:nvPicPr>
            <p:cNvPr id="13" name="图片 1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7953372" y="-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9" name="图片 1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719629240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淘宝店chenying0907 66"/>
          <p:cNvPicPr>
            <a:picLocks noChangeAspect="1"/>
          </p:cNvPicPr>
          <p:nvPr/>
        </p:nvPicPr>
        <p:blipFill>
          <a:blip r:embed="rId3">
            <a:grayscl/>
          </a:blip>
          <a:srcRect l="12765" b="22482"/>
          <a:stretch>
            <a:fillRect/>
          </a:stretch>
        </p:blipFill>
        <p:spPr>
          <a:xfrm rot="420837" flipH="1">
            <a:off x="6864073" y="638764"/>
            <a:ext cx="5681227" cy="6534677"/>
          </a:xfrm>
          <a:custGeom>
            <a:avLst/>
            <a:gdLst>
              <a:gd name="connsiteX0" fmla="*/ 5681227 w 5681227"/>
              <a:gd name="connsiteY0" fmla="*/ 0 h 6534677"/>
              <a:gd name="connsiteX1" fmla="*/ 717977 w 5681227"/>
              <a:gd name="connsiteY1" fmla="*/ 0 h 6534677"/>
              <a:gd name="connsiteX2" fmla="*/ 0 w 5681227"/>
              <a:gd name="connsiteY2" fmla="*/ 5835706 h 6534677"/>
              <a:gd name="connsiteX3" fmla="*/ 5681226 w 5681227"/>
              <a:gd name="connsiteY3" fmla="*/ 6534677 h 653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1227" h="6534677">
                <a:moveTo>
                  <a:pt x="5681227" y="0"/>
                </a:moveTo>
                <a:lnTo>
                  <a:pt x="717977" y="0"/>
                </a:lnTo>
                <a:lnTo>
                  <a:pt x="0" y="5835706"/>
                </a:lnTo>
                <a:lnTo>
                  <a:pt x="5681226" y="6534677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5963" name="淘宝店chenying0907 59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52171" flipV="1">
            <a:off x="9064337" y="2863970"/>
            <a:ext cx="3160188" cy="4090596"/>
          </a:xfrm>
          <a:prstGeom prst="rect">
            <a:avLst/>
          </a:prstGeom>
        </p:spPr>
      </p:pic>
      <p:pic>
        <p:nvPicPr>
          <p:cNvPr id="5964" name="淘宝店chenying0907 59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69923"/>
            <a:ext cx="208048" cy="869944"/>
          </a:xfrm>
          <a:prstGeom prst="rect">
            <a:avLst/>
          </a:prstGeom>
        </p:spPr>
      </p:pic>
      <p:pic>
        <p:nvPicPr>
          <p:cNvPr id="5965" name="淘宝店chenying0907 59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5319" y="-45407"/>
            <a:ext cx="3561721" cy="3652536"/>
          </a:xfrm>
          <a:prstGeom prst="rect">
            <a:avLst/>
          </a:prstGeom>
        </p:spPr>
      </p:pic>
      <p:sp>
        <p:nvSpPr>
          <p:cNvPr id="5968" name="椭圆 5967"/>
          <p:cNvSpPr/>
          <p:nvPr/>
        </p:nvSpPr>
        <p:spPr>
          <a:xfrm>
            <a:off x="7939144" y="2345167"/>
            <a:ext cx="311971" cy="268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69" name="椭圆 5968"/>
          <p:cNvSpPr/>
          <p:nvPr/>
        </p:nvSpPr>
        <p:spPr>
          <a:xfrm>
            <a:off x="9348351" y="2360671"/>
            <a:ext cx="225374" cy="178133"/>
          </a:xfrm>
          <a:custGeom>
            <a:avLst/>
            <a:gdLst>
              <a:gd name="connsiteX0" fmla="*/ 0 w 225329"/>
              <a:gd name="connsiteY0" fmla="*/ 67551 h 135102"/>
              <a:gd name="connsiteX1" fmla="*/ 112665 w 225329"/>
              <a:gd name="connsiteY1" fmla="*/ 0 h 135102"/>
              <a:gd name="connsiteX2" fmla="*/ 225330 w 225329"/>
              <a:gd name="connsiteY2" fmla="*/ 67551 h 135102"/>
              <a:gd name="connsiteX3" fmla="*/ 112665 w 225329"/>
              <a:gd name="connsiteY3" fmla="*/ 135102 h 135102"/>
              <a:gd name="connsiteX4" fmla="*/ 0 w 225329"/>
              <a:gd name="connsiteY4" fmla="*/ 67551 h 135102"/>
              <a:gd name="connsiteX0-1" fmla="*/ 44 w 225374"/>
              <a:gd name="connsiteY0-2" fmla="*/ 110582 h 178133"/>
              <a:gd name="connsiteX1-3" fmla="*/ 123466 w 225374"/>
              <a:gd name="connsiteY1-4" fmla="*/ 0 h 178133"/>
              <a:gd name="connsiteX2-5" fmla="*/ 225374 w 225374"/>
              <a:gd name="connsiteY2-6" fmla="*/ 110582 h 178133"/>
              <a:gd name="connsiteX3-7" fmla="*/ 112709 w 225374"/>
              <a:gd name="connsiteY3-8" fmla="*/ 178133 h 178133"/>
              <a:gd name="connsiteX4-9" fmla="*/ 44 w 225374"/>
              <a:gd name="connsiteY4-10" fmla="*/ 110582 h 1781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5374" h="178133">
                <a:moveTo>
                  <a:pt x="44" y="110582"/>
                </a:moveTo>
                <a:cubicBezTo>
                  <a:pt x="1837" y="80893"/>
                  <a:pt x="61243" y="0"/>
                  <a:pt x="123466" y="0"/>
                </a:cubicBezTo>
                <a:cubicBezTo>
                  <a:pt x="185689" y="0"/>
                  <a:pt x="225374" y="73275"/>
                  <a:pt x="225374" y="110582"/>
                </a:cubicBezTo>
                <a:cubicBezTo>
                  <a:pt x="225374" y="147889"/>
                  <a:pt x="174932" y="178133"/>
                  <a:pt x="112709" y="178133"/>
                </a:cubicBezTo>
                <a:cubicBezTo>
                  <a:pt x="50486" y="178133"/>
                  <a:pt x="-1749" y="140271"/>
                  <a:pt x="44" y="1105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0" name="椭圆 5969"/>
          <p:cNvSpPr/>
          <p:nvPr/>
        </p:nvSpPr>
        <p:spPr>
          <a:xfrm>
            <a:off x="7551867" y="3318141"/>
            <a:ext cx="64547" cy="1591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1" name="椭圆 5970"/>
          <p:cNvSpPr/>
          <p:nvPr/>
        </p:nvSpPr>
        <p:spPr>
          <a:xfrm>
            <a:off x="9660367" y="4963030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2" name="椭圆 5971"/>
          <p:cNvSpPr/>
          <p:nvPr/>
        </p:nvSpPr>
        <p:spPr>
          <a:xfrm>
            <a:off x="5475642" y="4832781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3" name="椭圆 5972"/>
          <p:cNvSpPr/>
          <p:nvPr/>
        </p:nvSpPr>
        <p:spPr>
          <a:xfrm>
            <a:off x="5787614" y="2283219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4" name="椭圆 5973"/>
          <p:cNvSpPr/>
          <p:nvPr/>
        </p:nvSpPr>
        <p:spPr>
          <a:xfrm>
            <a:off x="8498541" y="1521576"/>
            <a:ext cx="112269" cy="1936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5" name="椭圆 5974"/>
          <p:cNvSpPr/>
          <p:nvPr/>
        </p:nvSpPr>
        <p:spPr>
          <a:xfrm>
            <a:off x="8810513" y="3746259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6" name="椭圆 5975"/>
          <p:cNvSpPr/>
          <p:nvPr/>
        </p:nvSpPr>
        <p:spPr>
          <a:xfrm>
            <a:off x="11360075" y="4843537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7" name="椭圆 5976"/>
          <p:cNvSpPr/>
          <p:nvPr/>
        </p:nvSpPr>
        <p:spPr>
          <a:xfrm>
            <a:off x="9821732" y="6026879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8" name="椭圆 5977"/>
          <p:cNvSpPr/>
          <p:nvPr/>
        </p:nvSpPr>
        <p:spPr>
          <a:xfrm>
            <a:off x="10143465" y="3476354"/>
            <a:ext cx="151606" cy="144329"/>
          </a:xfrm>
          <a:custGeom>
            <a:avLst/>
            <a:gdLst>
              <a:gd name="connsiteX0" fmla="*/ 0 w 161365"/>
              <a:gd name="connsiteY0" fmla="*/ 60242 h 120484"/>
              <a:gd name="connsiteX1" fmla="*/ 80683 w 161365"/>
              <a:gd name="connsiteY1" fmla="*/ 0 h 120484"/>
              <a:gd name="connsiteX2" fmla="*/ 161366 w 161365"/>
              <a:gd name="connsiteY2" fmla="*/ 60242 h 120484"/>
              <a:gd name="connsiteX3" fmla="*/ 80683 w 161365"/>
              <a:gd name="connsiteY3" fmla="*/ 120484 h 120484"/>
              <a:gd name="connsiteX4" fmla="*/ 0 w 161365"/>
              <a:gd name="connsiteY4" fmla="*/ 60242 h 120484"/>
              <a:gd name="connsiteX0-1" fmla="*/ 1148 w 165968"/>
              <a:gd name="connsiteY0-2" fmla="*/ 60242 h 141999"/>
              <a:gd name="connsiteX1-3" fmla="*/ 81831 w 165968"/>
              <a:gd name="connsiteY1-4" fmla="*/ 0 h 141999"/>
              <a:gd name="connsiteX2-5" fmla="*/ 162514 w 165968"/>
              <a:gd name="connsiteY2-6" fmla="*/ 60242 h 141999"/>
              <a:gd name="connsiteX3-7" fmla="*/ 135619 w 165968"/>
              <a:gd name="connsiteY3-8" fmla="*/ 141999 h 141999"/>
              <a:gd name="connsiteX4-9" fmla="*/ 1148 w 165968"/>
              <a:gd name="connsiteY4-10" fmla="*/ 60242 h 141999"/>
              <a:gd name="connsiteX0-11" fmla="*/ 997 w 151606"/>
              <a:gd name="connsiteY0-12" fmla="*/ 104235 h 144329"/>
              <a:gd name="connsiteX1-13" fmla="*/ 70923 w 151606"/>
              <a:gd name="connsiteY1-14" fmla="*/ 963 h 144329"/>
              <a:gd name="connsiteX2-15" fmla="*/ 151606 w 151606"/>
              <a:gd name="connsiteY2-16" fmla="*/ 61205 h 144329"/>
              <a:gd name="connsiteX3-17" fmla="*/ 124711 w 151606"/>
              <a:gd name="connsiteY3-18" fmla="*/ 142962 h 144329"/>
              <a:gd name="connsiteX4-19" fmla="*/ 997 w 151606"/>
              <a:gd name="connsiteY4-20" fmla="*/ 104235 h 14432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51606" h="144329">
                <a:moveTo>
                  <a:pt x="997" y="104235"/>
                </a:moveTo>
                <a:cubicBezTo>
                  <a:pt x="-7968" y="80569"/>
                  <a:pt x="45822" y="8135"/>
                  <a:pt x="70923" y="963"/>
                </a:cubicBezTo>
                <a:cubicBezTo>
                  <a:pt x="96024" y="-6209"/>
                  <a:pt x="151606" y="27934"/>
                  <a:pt x="151606" y="61205"/>
                </a:cubicBezTo>
                <a:cubicBezTo>
                  <a:pt x="151606" y="94476"/>
                  <a:pt x="149812" y="135790"/>
                  <a:pt x="124711" y="142962"/>
                </a:cubicBezTo>
                <a:cubicBezTo>
                  <a:pt x="99610" y="150134"/>
                  <a:pt x="9962" y="127901"/>
                  <a:pt x="997" y="104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9" name="椭圆 5978"/>
          <p:cNvSpPr/>
          <p:nvPr/>
        </p:nvSpPr>
        <p:spPr>
          <a:xfrm>
            <a:off x="5066852" y="1928215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0" name="椭圆 5979"/>
          <p:cNvSpPr/>
          <p:nvPr/>
        </p:nvSpPr>
        <p:spPr>
          <a:xfrm>
            <a:off x="3528509" y="3111557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1" name="椭圆 5980"/>
          <p:cNvSpPr/>
          <p:nvPr/>
        </p:nvSpPr>
        <p:spPr>
          <a:xfrm>
            <a:off x="3840481" y="561995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2" name="椭圆 5981"/>
          <p:cNvSpPr/>
          <p:nvPr/>
        </p:nvSpPr>
        <p:spPr>
          <a:xfrm>
            <a:off x="2646381" y="2767312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3" name="椭圆 5982"/>
          <p:cNvSpPr/>
          <p:nvPr/>
        </p:nvSpPr>
        <p:spPr>
          <a:xfrm>
            <a:off x="1108038" y="3950654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4" name="椭圆 5983"/>
          <p:cNvSpPr/>
          <p:nvPr/>
        </p:nvSpPr>
        <p:spPr>
          <a:xfrm>
            <a:off x="1420010" y="1401092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5" name="椭圆 5984"/>
          <p:cNvSpPr/>
          <p:nvPr/>
        </p:nvSpPr>
        <p:spPr>
          <a:xfrm>
            <a:off x="7863840" y="5413693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6" name="椭圆 5985"/>
          <p:cNvSpPr/>
          <p:nvPr/>
        </p:nvSpPr>
        <p:spPr>
          <a:xfrm>
            <a:off x="6325497" y="6597035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7" name="椭圆 5986"/>
          <p:cNvSpPr/>
          <p:nvPr/>
        </p:nvSpPr>
        <p:spPr>
          <a:xfrm>
            <a:off x="6637469" y="4047473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8" name="椭圆 5987"/>
          <p:cNvSpPr/>
          <p:nvPr/>
        </p:nvSpPr>
        <p:spPr>
          <a:xfrm>
            <a:off x="6992470" y="1971246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9" name="椭圆 5988"/>
          <p:cNvSpPr/>
          <p:nvPr/>
        </p:nvSpPr>
        <p:spPr>
          <a:xfrm>
            <a:off x="5454082" y="3154521"/>
            <a:ext cx="182926" cy="163620"/>
          </a:xfrm>
          <a:custGeom>
            <a:avLst/>
            <a:gdLst>
              <a:gd name="connsiteX0" fmla="*/ 0 w 161365"/>
              <a:gd name="connsiteY0" fmla="*/ 60242 h 120484"/>
              <a:gd name="connsiteX1" fmla="*/ 80683 w 161365"/>
              <a:gd name="connsiteY1" fmla="*/ 0 h 120484"/>
              <a:gd name="connsiteX2" fmla="*/ 161366 w 161365"/>
              <a:gd name="connsiteY2" fmla="*/ 60242 h 120484"/>
              <a:gd name="connsiteX3" fmla="*/ 80683 w 161365"/>
              <a:gd name="connsiteY3" fmla="*/ 120484 h 120484"/>
              <a:gd name="connsiteX4" fmla="*/ 0 w 161365"/>
              <a:gd name="connsiteY4" fmla="*/ 60242 h 120484"/>
              <a:gd name="connsiteX0-1" fmla="*/ 0 w 182881"/>
              <a:gd name="connsiteY0-2" fmla="*/ 60321 h 120685"/>
              <a:gd name="connsiteX1-3" fmla="*/ 80683 w 182881"/>
              <a:gd name="connsiteY1-4" fmla="*/ 79 h 120685"/>
              <a:gd name="connsiteX2-5" fmla="*/ 182881 w 182881"/>
              <a:gd name="connsiteY2-6" fmla="*/ 71079 h 120685"/>
              <a:gd name="connsiteX3-7" fmla="*/ 80683 w 182881"/>
              <a:gd name="connsiteY3-8" fmla="*/ 120563 h 120685"/>
              <a:gd name="connsiteX4-9" fmla="*/ 0 w 182881"/>
              <a:gd name="connsiteY4-10" fmla="*/ 60321 h 120685"/>
              <a:gd name="connsiteX0-11" fmla="*/ 45 w 182926"/>
              <a:gd name="connsiteY0-12" fmla="*/ 60309 h 163620"/>
              <a:gd name="connsiteX1-13" fmla="*/ 80728 w 182926"/>
              <a:gd name="connsiteY1-14" fmla="*/ 67 h 163620"/>
              <a:gd name="connsiteX2-15" fmla="*/ 182926 w 182926"/>
              <a:gd name="connsiteY2-16" fmla="*/ 71067 h 163620"/>
              <a:gd name="connsiteX3-17" fmla="*/ 91485 w 182926"/>
              <a:gd name="connsiteY3-18" fmla="*/ 163582 h 163620"/>
              <a:gd name="connsiteX4-19" fmla="*/ 45 w 182926"/>
              <a:gd name="connsiteY4-20" fmla="*/ 60309 h 1636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2926" h="163620">
                <a:moveTo>
                  <a:pt x="45" y="60309"/>
                </a:moveTo>
                <a:cubicBezTo>
                  <a:pt x="-1748" y="33057"/>
                  <a:pt x="50248" y="-1726"/>
                  <a:pt x="80728" y="67"/>
                </a:cubicBezTo>
                <a:cubicBezTo>
                  <a:pt x="111208" y="1860"/>
                  <a:pt x="182926" y="37796"/>
                  <a:pt x="182926" y="71067"/>
                </a:cubicBezTo>
                <a:cubicBezTo>
                  <a:pt x="182926" y="104338"/>
                  <a:pt x="121965" y="165375"/>
                  <a:pt x="91485" y="163582"/>
                </a:cubicBezTo>
                <a:cubicBezTo>
                  <a:pt x="61005" y="161789"/>
                  <a:pt x="1838" y="87562"/>
                  <a:pt x="45" y="603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90" name="椭圆 5989"/>
          <p:cNvSpPr/>
          <p:nvPr/>
        </p:nvSpPr>
        <p:spPr>
          <a:xfrm>
            <a:off x="5766099" y="605026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06" name="椭圆 6005"/>
          <p:cNvSpPr/>
          <p:nvPr/>
        </p:nvSpPr>
        <p:spPr>
          <a:xfrm>
            <a:off x="6992470" y="4081400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27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2484100" y="11734800"/>
            <a:ext cx="317500" cy="228600"/>
          </a:xfrm>
          <a:prstGeom prst="cube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366634" y="1370788"/>
            <a:ext cx="50205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凡你所想</a:t>
            </a:r>
            <a:endParaRPr lang="en-US" altLang="zh-CN" sz="6000" dirty="0" smtClean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6000" dirty="0" smtClean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6000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得</a:t>
            </a:r>
            <a:r>
              <a:rPr lang="zh-CN" altLang="en-US" sz="6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偿所愿</a:t>
            </a:r>
            <a:endParaRPr lang="en-US" altLang="zh-CN" sz="6000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143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074" name="Text Box 2"/>
          <p:cNvSpPr txBox="1"/>
          <p:nvPr>
            <p:custDataLst>
              <p:tags r:id="rId1"/>
            </p:custDataLst>
          </p:nvPr>
        </p:nvSpPr>
        <p:spPr>
          <a:xfrm>
            <a:off x="800735" y="318770"/>
            <a:ext cx="10987405" cy="6341110"/>
          </a:xfrm>
          <a:prstGeom prst="rect">
            <a:avLst/>
          </a:prstGeom>
          <a:noFill/>
          <a:ln w="952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zh-CN" altLang="en-US" sz="4000" b="1" dirty="0" smtClean="0">
                <a:solidFill>
                  <a:srgbClr val="0033C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语文卷各</a:t>
            </a:r>
            <a:r>
              <a:rPr lang="zh-CN" altLang="en-US" sz="4000" b="1" dirty="0">
                <a:solidFill>
                  <a:srgbClr val="0033C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板块平均用时</a:t>
            </a:r>
            <a:r>
              <a:rPr lang="zh-CN" altLang="en-US" sz="4000" b="1" dirty="0">
                <a:solidFill>
                  <a:srgbClr val="CC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参考值</a:t>
            </a:r>
            <a:r>
              <a:rPr lang="zh-CN" altLang="en-US" sz="4000" b="1" dirty="0">
                <a:solidFill>
                  <a:srgbClr val="0033C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：</a:t>
            </a:r>
          </a:p>
          <a:p>
            <a:pPr algn="ctr" eaLnBrk="1" hangingPunct="1"/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  <a:sym typeface="Wingdings" panose="05000000000000000000" pitchFamily="2" charset="2"/>
              </a:rPr>
              <a:t>（</a:t>
            </a:r>
            <a:r>
              <a:rPr lang="en-US" altLang="zh-CN" sz="3200" b="1" dirty="0">
                <a:solidFill>
                  <a:srgbClr val="0033CC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Wingdings" panose="05000000000000000000" pitchFamily="2" charset="2"/>
              </a:rPr>
              <a:t>150</a:t>
            </a:r>
            <a:r>
              <a:rPr lang="zh-CN" altLang="en-US" sz="3200" b="1" dirty="0">
                <a:solidFill>
                  <a:srgbClr val="0033CC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Wingdings" panose="05000000000000000000" pitchFamily="2" charset="2"/>
              </a:rPr>
              <a:t>分钟</a:t>
            </a:r>
            <a:r>
              <a:rPr lang="en-US" altLang="zh-CN" sz="3200" b="1" dirty="0">
                <a:solidFill>
                  <a:srgbClr val="0033CC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Wingdings" panose="05000000000000000000" pitchFamily="2" charset="2"/>
              </a:rPr>
              <a:t>   150</a:t>
            </a:r>
            <a:r>
              <a:rPr lang="zh-CN" altLang="en-US" sz="3200" b="1" dirty="0">
                <a:solidFill>
                  <a:srgbClr val="0033CC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Wingdings" panose="05000000000000000000" pitchFamily="2" charset="2"/>
              </a:rPr>
              <a:t>分值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  <a:sym typeface="Wingdings" panose="05000000000000000000" pitchFamily="2" charset="2"/>
              </a:rPr>
              <a:t>）</a:t>
            </a:r>
            <a:endParaRPr lang="zh-CN" altLang="en-US" sz="32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eaLnBrk="1" hangingPunct="1"/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信息类文本阅读</a:t>
            </a:r>
            <a:r>
              <a:rPr lang="en-US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5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题</a:t>
            </a:r>
            <a:r>
              <a:rPr lang="en-US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17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分   </a:t>
            </a:r>
            <a:r>
              <a:rPr lang="en-US" altLang="zh-CN" sz="3200" b="1" dirty="0" smtClean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18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分钟</a:t>
            </a:r>
          </a:p>
          <a:p>
            <a:pPr eaLnBrk="1" hangingPunct="1"/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文学类文本阅读</a:t>
            </a:r>
            <a:r>
              <a:rPr lang="en-US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4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题</a:t>
            </a:r>
            <a:r>
              <a:rPr lang="en-US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18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分   </a:t>
            </a:r>
            <a:r>
              <a:rPr lang="en-US" altLang="zh-CN" sz="3200" b="1" dirty="0" smtClean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18</a:t>
            </a:r>
            <a:r>
              <a:rPr lang="zh-CN" altLang="en-US" sz="32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分钟</a:t>
            </a:r>
            <a:endParaRPr lang="zh-CN" altLang="en-US" sz="32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eaLnBrk="1" hangingPunct="1"/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文言文阅读</a:t>
            </a:r>
            <a:r>
              <a:rPr lang="en-US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4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题</a:t>
            </a:r>
            <a:r>
              <a:rPr lang="en-US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20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分        </a:t>
            </a:r>
            <a:r>
              <a:rPr lang="en-US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sz="3200" b="1" dirty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20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分钟</a:t>
            </a:r>
          </a:p>
          <a:p>
            <a:pPr eaLnBrk="1" hangingPunct="1"/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古诗鉴赏</a:t>
            </a:r>
            <a:r>
              <a:rPr lang="en-US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小题</a:t>
            </a:r>
            <a:r>
              <a:rPr lang="en-US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9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分        </a:t>
            </a:r>
            <a:r>
              <a:rPr lang="en-US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</a:t>
            </a:r>
            <a:r>
              <a:rPr lang="en-US" altLang="zh-CN" sz="32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sz="3200" b="1" dirty="0" smtClean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14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分钟</a:t>
            </a:r>
          </a:p>
          <a:p>
            <a:pPr eaLnBrk="1" hangingPunct="1"/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名篇名句默写</a:t>
            </a:r>
            <a:r>
              <a:rPr lang="en-US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6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分           </a:t>
            </a:r>
            <a:r>
              <a:rPr lang="zh-CN" altLang="en-US" sz="32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  </a:t>
            </a:r>
            <a:r>
              <a:rPr lang="en-US" altLang="zh-CN" sz="3200" b="1" dirty="0" smtClean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32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分钟</a:t>
            </a:r>
            <a:endParaRPr lang="zh-CN" altLang="en-US" sz="32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eaLnBrk="1" hangingPunct="1"/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语言文字运用</a:t>
            </a:r>
            <a:r>
              <a:rPr lang="en-US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5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题</a:t>
            </a:r>
            <a:r>
              <a:rPr lang="en-US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20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分      </a:t>
            </a:r>
            <a:r>
              <a:rPr lang="en-US" altLang="zh-CN" sz="3200" b="1" dirty="0" smtClean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18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分钟</a:t>
            </a:r>
          </a:p>
          <a:p>
            <a:pPr eaLnBrk="1" hangingPunct="1"/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作文</a:t>
            </a:r>
            <a:r>
              <a:rPr lang="en-US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题</a:t>
            </a:r>
            <a:r>
              <a:rPr lang="en-US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60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分              </a:t>
            </a:r>
            <a:r>
              <a:rPr lang="en-US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sz="32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    </a:t>
            </a:r>
            <a:r>
              <a:rPr lang="en-US" altLang="zh-CN" sz="3200" b="1" dirty="0" smtClean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55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分钟</a:t>
            </a:r>
          </a:p>
          <a:p>
            <a:pPr eaLnBrk="1" hangingPunct="1"/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机动、检查               </a:t>
            </a:r>
            <a:r>
              <a:rPr lang="en-US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sz="32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      </a:t>
            </a:r>
            <a:r>
              <a:rPr lang="en-US" altLang="zh-CN" sz="3200" b="1" dirty="0" smtClean="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分钟</a:t>
            </a:r>
          </a:p>
          <a:p>
            <a:r>
              <a:rPr lang="zh-CN" altLang="en-US" sz="4000" b="1" dirty="0">
                <a:solidFill>
                  <a:srgbClr val="0033C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</a:t>
            </a:r>
            <a:r>
              <a:rPr lang="en-US" altLang="zh-CN" sz="2800" b="1" dirty="0" smtClean="0">
                <a:solidFill>
                  <a:srgbClr val="0033C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【</a:t>
            </a:r>
            <a:r>
              <a:rPr lang="zh-CN" altLang="en-US" sz="2800" b="1" dirty="0">
                <a:solidFill>
                  <a:srgbClr val="0033C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备注</a:t>
            </a:r>
            <a:r>
              <a:rPr lang="en-US" altLang="zh-CN" sz="2800" b="1" dirty="0" smtClean="0">
                <a:solidFill>
                  <a:srgbClr val="0033C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】</a:t>
            </a:r>
            <a:r>
              <a:rPr lang="zh-CN" altLang="en-US" sz="2800" b="1" dirty="0" smtClean="0">
                <a:solidFill>
                  <a:srgbClr val="0033C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用</a:t>
            </a:r>
            <a:r>
              <a:rPr lang="zh-CN" altLang="en-US" sz="2800" b="1" dirty="0">
                <a:solidFill>
                  <a:srgbClr val="0033C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时</a:t>
            </a:r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仅供参考，根据个人情况，可以适当调整！</a:t>
            </a:r>
            <a:endParaRPr lang="zh-CN" altLang="en-US" sz="28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1430"/>
            <a:ext cx="12273280" cy="6633845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1048616" name="矩形 2"/>
          <p:cNvSpPr/>
          <p:nvPr>
            <p:custDataLst>
              <p:tags r:id="rId1"/>
            </p:custDataLst>
          </p:nvPr>
        </p:nvSpPr>
        <p:spPr>
          <a:xfrm>
            <a:off x="2395268" y="393700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1D41D5"/>
                </a:solidFill>
                <a:effectLst>
                  <a:reflection blurRad="12700" stA="28000" endPos="45000" dist="1000" dir="5400000" sy="-100000" algn="bl" rotWithShape="0"/>
                </a:effectLst>
                <a:latin typeface="华文中宋" panose="02010600040101010101" charset="-122"/>
                <a:ea typeface="华文中宋" panose="02010600040101010101" charset="-122"/>
              </a:rPr>
              <a:t>一、信息类文本整体阅读</a:t>
            </a:r>
          </a:p>
        </p:txBody>
      </p:sp>
      <p:sp>
        <p:nvSpPr>
          <p:cNvPr id="1048617" name="TextBox 5"/>
          <p:cNvSpPr txBox="1"/>
          <p:nvPr>
            <p:custDataLst>
              <p:tags r:id="rId2"/>
            </p:custDataLst>
          </p:nvPr>
        </p:nvSpPr>
        <p:spPr>
          <a:xfrm>
            <a:off x="638355" y="2571744"/>
            <a:ext cx="2885909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zh-CN" altLang="en-US" sz="2800" dirty="0" smtClean="0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</a:rPr>
              <a:t>如何高效整体阅读论述类文本</a:t>
            </a:r>
            <a:endParaRPr lang="en-US" altLang="zh-CN" sz="2800" dirty="0" smtClean="0">
              <a:solidFill>
                <a:prstClr val="black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048620" name="矩形 9"/>
          <p:cNvSpPr/>
          <p:nvPr>
            <p:custDataLst>
              <p:tags r:id="rId3"/>
            </p:custDataLst>
          </p:nvPr>
        </p:nvSpPr>
        <p:spPr>
          <a:xfrm>
            <a:off x="3809984" y="1928802"/>
            <a:ext cx="1605280" cy="52197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zh-CN" altLang="en-US" sz="2800" smtClean="0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</a:rPr>
              <a:t>阅读要求</a:t>
            </a:r>
            <a:endParaRPr lang="en-US" altLang="zh-CN" sz="2800" smtClean="0">
              <a:solidFill>
                <a:prstClr val="black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048621" name="矩形 10"/>
          <p:cNvSpPr/>
          <p:nvPr>
            <p:custDataLst>
              <p:tags r:id="rId4"/>
            </p:custDataLst>
          </p:nvPr>
        </p:nvSpPr>
        <p:spPr>
          <a:xfrm>
            <a:off x="3809984" y="4071942"/>
            <a:ext cx="1605280" cy="52197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zh-CN" altLang="en-US" sz="2800" smtClean="0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</a:rPr>
              <a:t>思维步骤</a:t>
            </a:r>
            <a:endParaRPr lang="en-US" altLang="zh-CN" sz="2800" smtClean="0">
              <a:solidFill>
                <a:prstClr val="black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grpSp>
        <p:nvGrpSpPr>
          <p:cNvPr id="2" name="Group 19"/>
          <p:cNvGrpSpPr/>
          <p:nvPr/>
        </p:nvGrpSpPr>
        <p:grpSpPr>
          <a:xfrm>
            <a:off x="3594082" y="2192330"/>
            <a:ext cx="285752" cy="2143140"/>
            <a:chOff x="1142" y="720"/>
            <a:chExt cx="561" cy="2807"/>
          </a:xfrm>
        </p:grpSpPr>
        <p:sp>
          <p:nvSpPr>
            <p:cNvPr id="1048618" name="Freeform 17"/>
            <p:cNvSpPr/>
            <p:nvPr>
              <p:custDataLst>
                <p:tags r:id="rId11"/>
              </p:custDataLst>
            </p:nvPr>
          </p:nvSpPr>
          <p:spPr bwMode="auto">
            <a:xfrm>
              <a:off x="1142" y="720"/>
              <a:ext cx="561" cy="2807"/>
            </a:xfrm>
            <a:custGeom>
              <a:avLst/>
              <a:gdLst>
                <a:gd name="T0" fmla="*/ 0 w 1833"/>
                <a:gd name="T1" fmla="*/ 0 h 10989"/>
                <a:gd name="T2" fmla="*/ 0 w 1833"/>
                <a:gd name="T3" fmla="*/ 0 h 10989"/>
                <a:gd name="T4" fmla="*/ 0 w 1833"/>
                <a:gd name="T5" fmla="*/ 0 h 10989"/>
                <a:gd name="T6" fmla="*/ 0 w 1833"/>
                <a:gd name="T7" fmla="*/ 0 h 10989"/>
                <a:gd name="T8" fmla="*/ 0 w 1833"/>
                <a:gd name="T9" fmla="*/ 0 h 10989"/>
                <a:gd name="T10" fmla="*/ 0 w 1833"/>
                <a:gd name="T11" fmla="*/ 0 h 10989"/>
                <a:gd name="T12" fmla="*/ 0 w 1833"/>
                <a:gd name="T13" fmla="*/ 0 h 109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33"/>
                <a:gd name="T22" fmla="*/ 0 h 10989"/>
                <a:gd name="T23" fmla="*/ 1833 w 1833"/>
                <a:gd name="T24" fmla="*/ 10989 h 1098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32" h="10989">
                  <a:moveTo>
                    <a:pt x="1833" y="0"/>
                  </a:moveTo>
                  <a:cubicBezTo>
                    <a:pt x="1327" y="0"/>
                    <a:pt x="917" y="410"/>
                    <a:pt x="917" y="916"/>
                  </a:cubicBezTo>
                  <a:lnTo>
                    <a:pt x="917" y="4579"/>
                  </a:lnTo>
                  <a:cubicBezTo>
                    <a:pt x="917" y="5084"/>
                    <a:pt x="506" y="5494"/>
                    <a:pt x="0" y="5494"/>
                  </a:cubicBezTo>
                  <a:cubicBezTo>
                    <a:pt x="506" y="5494"/>
                    <a:pt x="917" y="5905"/>
                    <a:pt x="917" y="6410"/>
                  </a:cubicBezTo>
                  <a:lnTo>
                    <a:pt x="917" y="10073"/>
                  </a:lnTo>
                  <a:cubicBezTo>
                    <a:pt x="917" y="10579"/>
                    <a:pt x="1327" y="10989"/>
                    <a:pt x="1833" y="10989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8619" name="Freeform 18"/>
            <p:cNvSpPr/>
            <p:nvPr>
              <p:custDataLst>
                <p:tags r:id="rId12"/>
              </p:custDataLst>
            </p:nvPr>
          </p:nvSpPr>
          <p:spPr bwMode="auto">
            <a:xfrm>
              <a:off x="1142" y="720"/>
              <a:ext cx="561" cy="2807"/>
            </a:xfrm>
            <a:custGeom>
              <a:avLst/>
              <a:gdLst>
                <a:gd name="T0" fmla="*/ 0 w 1833"/>
                <a:gd name="T1" fmla="*/ 0 h 10989"/>
                <a:gd name="T2" fmla="*/ 0 w 1833"/>
                <a:gd name="T3" fmla="*/ 0 h 10989"/>
                <a:gd name="T4" fmla="*/ 0 w 1833"/>
                <a:gd name="T5" fmla="*/ 0 h 10989"/>
                <a:gd name="T6" fmla="*/ 0 w 1833"/>
                <a:gd name="T7" fmla="*/ 0 h 10989"/>
                <a:gd name="T8" fmla="*/ 0 w 1833"/>
                <a:gd name="T9" fmla="*/ 0 h 10989"/>
                <a:gd name="T10" fmla="*/ 0 w 1833"/>
                <a:gd name="T11" fmla="*/ 0 h 10989"/>
                <a:gd name="T12" fmla="*/ 0 w 1833"/>
                <a:gd name="T13" fmla="*/ 0 h 109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33"/>
                <a:gd name="T22" fmla="*/ 0 h 10989"/>
                <a:gd name="T23" fmla="*/ 1833 w 1833"/>
                <a:gd name="T24" fmla="*/ 10989 h 1098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32" h="10989">
                  <a:moveTo>
                    <a:pt x="1833" y="0"/>
                  </a:moveTo>
                  <a:cubicBezTo>
                    <a:pt x="1327" y="0"/>
                    <a:pt x="917" y="410"/>
                    <a:pt x="917" y="916"/>
                  </a:cubicBezTo>
                  <a:lnTo>
                    <a:pt x="917" y="4579"/>
                  </a:lnTo>
                  <a:cubicBezTo>
                    <a:pt x="917" y="5084"/>
                    <a:pt x="506" y="5494"/>
                    <a:pt x="0" y="5494"/>
                  </a:cubicBezTo>
                  <a:cubicBezTo>
                    <a:pt x="506" y="5494"/>
                    <a:pt x="917" y="5905"/>
                    <a:pt x="917" y="6410"/>
                  </a:cubicBezTo>
                  <a:lnTo>
                    <a:pt x="917" y="10073"/>
                  </a:lnTo>
                  <a:cubicBezTo>
                    <a:pt x="917" y="10579"/>
                    <a:pt x="1327" y="10989"/>
                    <a:pt x="1833" y="10989"/>
                  </a:cubicBezTo>
                </a:path>
              </a:pathLst>
            </a:custGeom>
            <a:noFill/>
            <a:ln w="82">
              <a:solidFill>
                <a:srgbClr val="333399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48622" name="矩形 11"/>
          <p:cNvSpPr/>
          <p:nvPr>
            <p:custDataLst>
              <p:tags r:id="rId5"/>
            </p:custDataLst>
          </p:nvPr>
        </p:nvSpPr>
        <p:spPr>
          <a:xfrm>
            <a:off x="5595934" y="1500174"/>
            <a:ext cx="4357718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华文中宋" panose="02010600040101010101" charset="-122"/>
                <a:ea typeface="华文中宋" panose="02010600040101010101" charset="-122"/>
              </a:rPr>
              <a:t>理清段落层次、论述思路</a:t>
            </a:r>
            <a:endParaRPr lang="en-US" altLang="zh-CN" sz="2800" dirty="0" smtClean="0">
              <a:latin typeface="华文中宋" panose="02010600040101010101" charset="-122"/>
              <a:ea typeface="华文中宋" panose="02010600040101010101" charset="-122"/>
            </a:endParaRPr>
          </a:p>
          <a:p>
            <a:endParaRPr lang="en-US" altLang="zh-CN" sz="2800" dirty="0" smtClean="0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800" dirty="0" smtClean="0">
                <a:latin typeface="华文中宋" panose="02010600040101010101" charset="-122"/>
                <a:ea typeface="华文中宋" panose="02010600040101010101" charset="-122"/>
              </a:rPr>
              <a:t>把握主要观点、论证方法</a:t>
            </a:r>
            <a:endParaRPr lang="en-US" altLang="zh-CN" sz="2800" dirty="0" smtClean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048615" name="矩形 1"/>
          <p:cNvSpPr/>
          <p:nvPr>
            <p:custDataLst>
              <p:tags r:id="rId6"/>
            </p:custDataLst>
          </p:nvPr>
        </p:nvSpPr>
        <p:spPr>
          <a:xfrm>
            <a:off x="5738809" y="2928934"/>
            <a:ext cx="52943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华文中宋" panose="02010600040101010101" charset="-122"/>
                <a:ea typeface="华文中宋" panose="02010600040101010101" charset="-122"/>
              </a:rPr>
              <a:t>一、先读“摘编”，预测内容</a:t>
            </a:r>
            <a:endParaRPr lang="en-US" altLang="zh-CN" sz="2800" dirty="0" smtClean="0">
              <a:latin typeface="华文中宋" panose="02010600040101010101" charset="-122"/>
              <a:ea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华文中宋" panose="02010600040101010101" charset="-122"/>
                <a:ea typeface="华文中宋" panose="02010600040101010101" charset="-122"/>
              </a:rPr>
              <a:t>二、圈点标注，研读文本</a:t>
            </a:r>
            <a:endParaRPr lang="en-US" altLang="zh-CN" sz="2800" dirty="0" smtClean="0">
              <a:latin typeface="华文中宋" panose="02010600040101010101" charset="-122"/>
              <a:ea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华文中宋" panose="02010600040101010101" charset="-122"/>
                <a:ea typeface="华文中宋" panose="02010600040101010101" charset="-122"/>
              </a:rPr>
              <a:t>三、初步概括，提炼段意</a:t>
            </a:r>
            <a:endParaRPr lang="en-US" altLang="zh-CN" sz="2800" dirty="0" smtClean="0">
              <a:latin typeface="华文中宋" panose="02010600040101010101" charset="-122"/>
              <a:ea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华文中宋" panose="02010600040101010101" charset="-122"/>
                <a:ea typeface="华文中宋" panose="02010600040101010101" charset="-122"/>
              </a:rPr>
              <a:t>四、前后勾连，整体把握</a:t>
            </a:r>
            <a:endParaRPr lang="zh-CN" altLang="en-US" sz="2800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grpSp>
        <p:nvGrpSpPr>
          <p:cNvPr id="13" name="Group 19"/>
          <p:cNvGrpSpPr/>
          <p:nvPr/>
        </p:nvGrpSpPr>
        <p:grpSpPr>
          <a:xfrm>
            <a:off x="5453058" y="1643050"/>
            <a:ext cx="214314" cy="1071570"/>
            <a:chOff x="1142" y="720"/>
            <a:chExt cx="561" cy="2807"/>
          </a:xfrm>
        </p:grpSpPr>
        <p:sp>
          <p:nvSpPr>
            <p:cNvPr id="1048623" name="Freeform 17"/>
            <p:cNvSpPr/>
            <p:nvPr>
              <p:custDataLst>
                <p:tags r:id="rId9"/>
              </p:custDataLst>
            </p:nvPr>
          </p:nvSpPr>
          <p:spPr bwMode="auto">
            <a:xfrm>
              <a:off x="1142" y="720"/>
              <a:ext cx="561" cy="2807"/>
            </a:xfrm>
            <a:custGeom>
              <a:avLst/>
              <a:gdLst>
                <a:gd name="T0" fmla="*/ 0 w 1833"/>
                <a:gd name="T1" fmla="*/ 0 h 10989"/>
                <a:gd name="T2" fmla="*/ 0 w 1833"/>
                <a:gd name="T3" fmla="*/ 0 h 10989"/>
                <a:gd name="T4" fmla="*/ 0 w 1833"/>
                <a:gd name="T5" fmla="*/ 0 h 10989"/>
                <a:gd name="T6" fmla="*/ 0 w 1833"/>
                <a:gd name="T7" fmla="*/ 0 h 10989"/>
                <a:gd name="T8" fmla="*/ 0 w 1833"/>
                <a:gd name="T9" fmla="*/ 0 h 10989"/>
                <a:gd name="T10" fmla="*/ 0 w 1833"/>
                <a:gd name="T11" fmla="*/ 0 h 10989"/>
                <a:gd name="T12" fmla="*/ 0 w 1833"/>
                <a:gd name="T13" fmla="*/ 0 h 109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33"/>
                <a:gd name="T22" fmla="*/ 0 h 10989"/>
                <a:gd name="T23" fmla="*/ 1833 w 1833"/>
                <a:gd name="T24" fmla="*/ 10989 h 1098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32" h="10989">
                  <a:moveTo>
                    <a:pt x="1833" y="0"/>
                  </a:moveTo>
                  <a:cubicBezTo>
                    <a:pt x="1327" y="0"/>
                    <a:pt x="917" y="410"/>
                    <a:pt x="917" y="916"/>
                  </a:cubicBezTo>
                  <a:lnTo>
                    <a:pt x="917" y="4579"/>
                  </a:lnTo>
                  <a:cubicBezTo>
                    <a:pt x="917" y="5084"/>
                    <a:pt x="506" y="5494"/>
                    <a:pt x="0" y="5494"/>
                  </a:cubicBezTo>
                  <a:cubicBezTo>
                    <a:pt x="506" y="5494"/>
                    <a:pt x="917" y="5905"/>
                    <a:pt x="917" y="6410"/>
                  </a:cubicBezTo>
                  <a:lnTo>
                    <a:pt x="917" y="10073"/>
                  </a:lnTo>
                  <a:cubicBezTo>
                    <a:pt x="917" y="10579"/>
                    <a:pt x="1327" y="10989"/>
                    <a:pt x="1833" y="10989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8624" name="Freeform 18"/>
            <p:cNvSpPr/>
            <p:nvPr>
              <p:custDataLst>
                <p:tags r:id="rId10"/>
              </p:custDataLst>
            </p:nvPr>
          </p:nvSpPr>
          <p:spPr bwMode="auto">
            <a:xfrm>
              <a:off x="1142" y="720"/>
              <a:ext cx="561" cy="2807"/>
            </a:xfrm>
            <a:custGeom>
              <a:avLst/>
              <a:gdLst>
                <a:gd name="T0" fmla="*/ 0 w 1833"/>
                <a:gd name="T1" fmla="*/ 0 h 10989"/>
                <a:gd name="T2" fmla="*/ 0 w 1833"/>
                <a:gd name="T3" fmla="*/ 0 h 10989"/>
                <a:gd name="T4" fmla="*/ 0 w 1833"/>
                <a:gd name="T5" fmla="*/ 0 h 10989"/>
                <a:gd name="T6" fmla="*/ 0 w 1833"/>
                <a:gd name="T7" fmla="*/ 0 h 10989"/>
                <a:gd name="T8" fmla="*/ 0 w 1833"/>
                <a:gd name="T9" fmla="*/ 0 h 10989"/>
                <a:gd name="T10" fmla="*/ 0 w 1833"/>
                <a:gd name="T11" fmla="*/ 0 h 10989"/>
                <a:gd name="T12" fmla="*/ 0 w 1833"/>
                <a:gd name="T13" fmla="*/ 0 h 109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33"/>
                <a:gd name="T22" fmla="*/ 0 h 10989"/>
                <a:gd name="T23" fmla="*/ 1833 w 1833"/>
                <a:gd name="T24" fmla="*/ 10989 h 1098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32" h="10989">
                  <a:moveTo>
                    <a:pt x="1833" y="0"/>
                  </a:moveTo>
                  <a:cubicBezTo>
                    <a:pt x="1327" y="0"/>
                    <a:pt x="917" y="410"/>
                    <a:pt x="917" y="916"/>
                  </a:cubicBezTo>
                  <a:lnTo>
                    <a:pt x="917" y="4579"/>
                  </a:lnTo>
                  <a:cubicBezTo>
                    <a:pt x="917" y="5084"/>
                    <a:pt x="506" y="5494"/>
                    <a:pt x="0" y="5494"/>
                  </a:cubicBezTo>
                  <a:cubicBezTo>
                    <a:pt x="506" y="5494"/>
                    <a:pt x="917" y="5905"/>
                    <a:pt x="917" y="6410"/>
                  </a:cubicBezTo>
                  <a:lnTo>
                    <a:pt x="917" y="10073"/>
                  </a:lnTo>
                  <a:cubicBezTo>
                    <a:pt x="917" y="10579"/>
                    <a:pt x="1327" y="10989"/>
                    <a:pt x="1833" y="10989"/>
                  </a:cubicBezTo>
                </a:path>
              </a:pathLst>
            </a:custGeom>
            <a:noFill/>
            <a:ln w="82">
              <a:solidFill>
                <a:srgbClr val="333399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4" name="Group 19"/>
          <p:cNvGrpSpPr/>
          <p:nvPr/>
        </p:nvGrpSpPr>
        <p:grpSpPr>
          <a:xfrm>
            <a:off x="5453058" y="3286124"/>
            <a:ext cx="285752" cy="2143140"/>
            <a:chOff x="1142" y="720"/>
            <a:chExt cx="561" cy="2807"/>
          </a:xfrm>
        </p:grpSpPr>
        <p:sp>
          <p:nvSpPr>
            <p:cNvPr id="1048625" name="Freeform 17"/>
            <p:cNvSpPr/>
            <p:nvPr>
              <p:custDataLst>
                <p:tags r:id="rId7"/>
              </p:custDataLst>
            </p:nvPr>
          </p:nvSpPr>
          <p:spPr bwMode="auto">
            <a:xfrm>
              <a:off x="1142" y="720"/>
              <a:ext cx="561" cy="2807"/>
            </a:xfrm>
            <a:custGeom>
              <a:avLst/>
              <a:gdLst>
                <a:gd name="T0" fmla="*/ 0 w 1833"/>
                <a:gd name="T1" fmla="*/ 0 h 10989"/>
                <a:gd name="T2" fmla="*/ 0 w 1833"/>
                <a:gd name="T3" fmla="*/ 0 h 10989"/>
                <a:gd name="T4" fmla="*/ 0 w 1833"/>
                <a:gd name="T5" fmla="*/ 0 h 10989"/>
                <a:gd name="T6" fmla="*/ 0 w 1833"/>
                <a:gd name="T7" fmla="*/ 0 h 10989"/>
                <a:gd name="T8" fmla="*/ 0 w 1833"/>
                <a:gd name="T9" fmla="*/ 0 h 10989"/>
                <a:gd name="T10" fmla="*/ 0 w 1833"/>
                <a:gd name="T11" fmla="*/ 0 h 10989"/>
                <a:gd name="T12" fmla="*/ 0 w 1833"/>
                <a:gd name="T13" fmla="*/ 0 h 109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33"/>
                <a:gd name="T22" fmla="*/ 0 h 10989"/>
                <a:gd name="T23" fmla="*/ 1833 w 1833"/>
                <a:gd name="T24" fmla="*/ 10989 h 1098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32" h="10989">
                  <a:moveTo>
                    <a:pt x="1833" y="0"/>
                  </a:moveTo>
                  <a:cubicBezTo>
                    <a:pt x="1327" y="0"/>
                    <a:pt x="917" y="410"/>
                    <a:pt x="917" y="916"/>
                  </a:cubicBezTo>
                  <a:lnTo>
                    <a:pt x="917" y="4579"/>
                  </a:lnTo>
                  <a:cubicBezTo>
                    <a:pt x="917" y="5084"/>
                    <a:pt x="506" y="5494"/>
                    <a:pt x="0" y="5494"/>
                  </a:cubicBezTo>
                  <a:cubicBezTo>
                    <a:pt x="506" y="5494"/>
                    <a:pt x="917" y="5905"/>
                    <a:pt x="917" y="6410"/>
                  </a:cubicBezTo>
                  <a:lnTo>
                    <a:pt x="917" y="10073"/>
                  </a:lnTo>
                  <a:cubicBezTo>
                    <a:pt x="917" y="10579"/>
                    <a:pt x="1327" y="10989"/>
                    <a:pt x="1833" y="10989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8626" name="Freeform 18"/>
            <p:cNvSpPr/>
            <p:nvPr>
              <p:custDataLst>
                <p:tags r:id="rId8"/>
              </p:custDataLst>
            </p:nvPr>
          </p:nvSpPr>
          <p:spPr bwMode="auto">
            <a:xfrm>
              <a:off x="1142" y="720"/>
              <a:ext cx="561" cy="2807"/>
            </a:xfrm>
            <a:custGeom>
              <a:avLst/>
              <a:gdLst>
                <a:gd name="T0" fmla="*/ 0 w 1833"/>
                <a:gd name="T1" fmla="*/ 0 h 10989"/>
                <a:gd name="T2" fmla="*/ 0 w 1833"/>
                <a:gd name="T3" fmla="*/ 0 h 10989"/>
                <a:gd name="T4" fmla="*/ 0 w 1833"/>
                <a:gd name="T5" fmla="*/ 0 h 10989"/>
                <a:gd name="T6" fmla="*/ 0 w 1833"/>
                <a:gd name="T7" fmla="*/ 0 h 10989"/>
                <a:gd name="T8" fmla="*/ 0 w 1833"/>
                <a:gd name="T9" fmla="*/ 0 h 10989"/>
                <a:gd name="T10" fmla="*/ 0 w 1833"/>
                <a:gd name="T11" fmla="*/ 0 h 10989"/>
                <a:gd name="T12" fmla="*/ 0 w 1833"/>
                <a:gd name="T13" fmla="*/ 0 h 109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33"/>
                <a:gd name="T22" fmla="*/ 0 h 10989"/>
                <a:gd name="T23" fmla="*/ 1833 w 1833"/>
                <a:gd name="T24" fmla="*/ 10989 h 1098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32" h="10989">
                  <a:moveTo>
                    <a:pt x="1833" y="0"/>
                  </a:moveTo>
                  <a:cubicBezTo>
                    <a:pt x="1327" y="0"/>
                    <a:pt x="917" y="410"/>
                    <a:pt x="917" y="916"/>
                  </a:cubicBezTo>
                  <a:lnTo>
                    <a:pt x="917" y="4579"/>
                  </a:lnTo>
                  <a:cubicBezTo>
                    <a:pt x="917" y="5084"/>
                    <a:pt x="506" y="5494"/>
                    <a:pt x="0" y="5494"/>
                  </a:cubicBezTo>
                  <a:cubicBezTo>
                    <a:pt x="506" y="5494"/>
                    <a:pt x="917" y="5905"/>
                    <a:pt x="917" y="6410"/>
                  </a:cubicBezTo>
                  <a:lnTo>
                    <a:pt x="917" y="10073"/>
                  </a:lnTo>
                  <a:cubicBezTo>
                    <a:pt x="917" y="10579"/>
                    <a:pt x="1327" y="10989"/>
                    <a:pt x="1833" y="10989"/>
                  </a:cubicBezTo>
                </a:path>
              </a:pathLst>
            </a:custGeom>
            <a:noFill/>
            <a:ln w="82">
              <a:solidFill>
                <a:srgbClr val="333399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143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5941152"/>
              </p:ext>
            </p:extLst>
          </p:nvPr>
        </p:nvGraphicFramePr>
        <p:xfrm>
          <a:off x="140335" y="503555"/>
          <a:ext cx="11628120" cy="63436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2260"/>
                <a:gridCol w="10055860"/>
              </a:tblGrid>
              <a:tr h="304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答题角度</a:t>
                      </a:r>
                      <a:endParaRPr lang="en-US" altLang="en-US" sz="2000" b="1" dirty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具体</a:t>
                      </a: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黑体" panose="02010609060101010101" pitchFamily="49" charset="-122"/>
                        </a:rPr>
                        <a:t>解释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5245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论证类型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①立论式：提出问题(论点)、分析问题(展开论证)、解决问题(得出结论)</a:t>
                      </a:r>
                      <a:endParaRPr lang="en-US" altLang="en-US" sz="2000" b="1"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14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②</a:t>
                      </a:r>
                      <a:r>
                        <a:rPr lang="en-US" sz="2000" b="1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驳论式：提出错误观点、批驳错误观点、提出正确观点。具体：先驳后立、先立后驳、驳立结合</a:t>
                      </a:r>
                      <a:endParaRPr lang="en-US" altLang="en-US" sz="2000" b="1"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1440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论证结构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整体结构：总分式结构、对照式结构、层进式结构、并列式结构。也可能是两种结构相结合，称作综合式</a:t>
                      </a:r>
                      <a:endParaRPr lang="en-US" altLang="en-US" sz="2000" b="1"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14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局部论证结构：可以根据句间关系确立局部的结构形式</a:t>
                      </a:r>
                      <a:r>
                        <a:rPr lang="en-US" sz="2000" b="1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：总分总式、对比、并列、</a:t>
                      </a: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层进式</a:t>
                      </a:r>
                      <a:r>
                        <a:rPr lang="en-US" sz="2000" b="1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等</a:t>
                      </a:r>
                      <a:endParaRPr lang="en-US" altLang="en-US" sz="2000" b="1"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论证方法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掌握几种常见的论证方法及其表达效果。重点：引证、例证、</a:t>
                      </a: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比喻论证</a:t>
                      </a:r>
                      <a:r>
                        <a:rPr lang="en-US" sz="2000" b="1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、正反对比论证(有时文本从反面进行论证，但未必有正反对比，这时只答从反面论证即可)、</a:t>
                      </a: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类比论证</a:t>
                      </a:r>
                      <a:r>
                        <a:rPr lang="en-US" sz="2000" b="1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、因果论证</a:t>
                      </a:r>
                      <a:endParaRPr lang="en-US" altLang="en-US" sz="2000" b="1"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局部论证特色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开篇特色：开门见山、设问开篇、排比式开篇等；中间过渡特色以及结尾特色等；有时还需要考虑局部的语言特色</a:t>
                      </a:r>
                      <a:endParaRPr lang="en-US" altLang="en-US" sz="2000" b="1"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论证语言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000" b="1" dirty="0" err="1" smtClean="0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准确严</a:t>
                      </a:r>
                      <a:r>
                        <a:rPr lang="zh-CN" altLang="en-US" sz="2000" b="1" dirty="0" smtClean="0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密逻辑性强</a:t>
                      </a:r>
                      <a:r>
                        <a:rPr lang="en-US" sz="2000" b="1" dirty="0" smtClean="0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/</a:t>
                      </a:r>
                      <a:r>
                        <a:rPr lang="en-US" sz="2000" b="1" dirty="0" err="1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生动形象（</a:t>
                      </a:r>
                      <a:r>
                        <a:rPr lang="en-US" sz="2000" b="1" dirty="0" err="1" smtClean="0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比喻</a:t>
                      </a:r>
                      <a:r>
                        <a:rPr lang="zh-CN" altLang="en-US" sz="2000" b="1" dirty="0" smtClean="0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等</a:t>
                      </a:r>
                      <a:r>
                        <a:rPr lang="en-US" sz="2000" b="1" dirty="0" smtClean="0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，</a:t>
                      </a:r>
                      <a:r>
                        <a:rPr lang="en-US" sz="2000" b="1" dirty="0" err="1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新词</a:t>
                      </a:r>
                      <a:r>
                        <a:rPr lang="en-US" sz="2000" b="1" dirty="0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）/</a:t>
                      </a:r>
                      <a:r>
                        <a:rPr lang="en-US" sz="2000" b="1" dirty="0" err="1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雅俗共赏，</a:t>
                      </a:r>
                      <a:r>
                        <a:rPr lang="en-US" sz="2000" b="1" dirty="0" err="1" smtClean="0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富于变化</a:t>
                      </a:r>
                      <a:r>
                        <a:rPr lang="en-US" sz="2000" b="1" dirty="0" smtClean="0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/</a:t>
                      </a:r>
                      <a:r>
                        <a:rPr lang="zh-CN" altLang="en-US" sz="2000" b="1" dirty="0" smtClean="0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通俗简明洗练等</a:t>
                      </a:r>
                      <a:endParaRPr lang="en-US" altLang="en-US" sz="2000" b="1" dirty="0"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242" name="文本框 5"/>
          <p:cNvSpPr txBox="1"/>
          <p:nvPr>
            <p:custDataLst>
              <p:tags r:id="rId2"/>
            </p:custDataLst>
          </p:nvPr>
        </p:nvSpPr>
        <p:spPr>
          <a:xfrm>
            <a:off x="1634173" y="-171450"/>
            <a:ext cx="8924925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论证特点的思考角度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1430"/>
            <a:ext cx="12273280" cy="6978650"/>
            <a:chOff x="0" y="1"/>
            <a:chExt cx="12192003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3876675" cy="2543175"/>
            </a:xfrm>
            <a:custGeom>
              <a:avLst/>
              <a:gdLst>
                <a:gd name="connsiteX0" fmla="*/ 0 w 3876675"/>
                <a:gd name="connsiteY0" fmla="*/ 0 h 2543175"/>
                <a:gd name="connsiteX1" fmla="*/ 3876675 w 3876675"/>
                <a:gd name="connsiteY1" fmla="*/ 0 h 2543175"/>
                <a:gd name="connsiteX2" fmla="*/ 3876675 w 3876675"/>
                <a:gd name="connsiteY2" fmla="*/ 2543175 h 2543175"/>
                <a:gd name="connsiteX3" fmla="*/ 0 w 3876675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675" h="2543175">
                  <a:moveTo>
                    <a:pt x="0" y="0"/>
                  </a:moveTo>
                  <a:lnTo>
                    <a:pt x="3876675" y="0"/>
                  </a:lnTo>
                  <a:lnTo>
                    <a:pt x="3876675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4410076"/>
              <a:ext cx="4029075" cy="2447925"/>
            </a:xfrm>
            <a:custGeom>
              <a:avLst/>
              <a:gdLst>
                <a:gd name="connsiteX0" fmla="*/ 0 w 4029075"/>
                <a:gd name="connsiteY0" fmla="*/ 0 h 2447925"/>
                <a:gd name="connsiteX1" fmla="*/ 4029075 w 4029075"/>
                <a:gd name="connsiteY1" fmla="*/ 0 h 2447925"/>
                <a:gd name="connsiteX2" fmla="*/ 4029075 w 4029075"/>
                <a:gd name="connsiteY2" fmla="*/ 2447925 h 2447925"/>
                <a:gd name="connsiteX3" fmla="*/ 0 w 4029075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9075" h="2447925">
                  <a:moveTo>
                    <a:pt x="0" y="0"/>
                  </a:moveTo>
                  <a:lnTo>
                    <a:pt x="4029075" y="0"/>
                  </a:lnTo>
                  <a:lnTo>
                    <a:pt x="4029075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3376" y="1"/>
              <a:ext cx="4238627" cy="2543175"/>
            </a:xfrm>
            <a:custGeom>
              <a:avLst/>
              <a:gdLst>
                <a:gd name="connsiteX0" fmla="*/ 0 w 4238627"/>
                <a:gd name="connsiteY0" fmla="*/ 0 h 2543175"/>
                <a:gd name="connsiteX1" fmla="*/ 4238627 w 4238627"/>
                <a:gd name="connsiteY1" fmla="*/ 0 h 2543175"/>
                <a:gd name="connsiteX2" fmla="*/ 4238627 w 4238627"/>
                <a:gd name="connsiteY2" fmla="*/ 2543175 h 2543175"/>
                <a:gd name="connsiteX3" fmla="*/ 0 w 4238627"/>
                <a:gd name="connsiteY3" fmla="*/ 2543175 h 254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627" h="2543175">
                  <a:moveTo>
                    <a:pt x="0" y="0"/>
                  </a:moveTo>
                  <a:lnTo>
                    <a:pt x="4238627" y="0"/>
                  </a:lnTo>
                  <a:lnTo>
                    <a:pt x="4238627" y="2543175"/>
                  </a:lnTo>
                  <a:lnTo>
                    <a:pt x="0" y="2543175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5776" y="4410076"/>
              <a:ext cx="4086227" cy="2447925"/>
            </a:xfrm>
            <a:custGeom>
              <a:avLst/>
              <a:gdLst>
                <a:gd name="connsiteX0" fmla="*/ 0 w 4086227"/>
                <a:gd name="connsiteY0" fmla="*/ 0 h 2447925"/>
                <a:gd name="connsiteX1" fmla="*/ 4086227 w 4086227"/>
                <a:gd name="connsiteY1" fmla="*/ 0 h 2447925"/>
                <a:gd name="connsiteX2" fmla="*/ 4086227 w 4086227"/>
                <a:gd name="connsiteY2" fmla="*/ 2447925 h 2447925"/>
                <a:gd name="connsiteX3" fmla="*/ 0 w 4086227"/>
                <a:gd name="connsiteY3" fmla="*/ 2447925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227" h="2447925">
                  <a:moveTo>
                    <a:pt x="0" y="0"/>
                  </a:moveTo>
                  <a:lnTo>
                    <a:pt x="4086227" y="0"/>
                  </a:lnTo>
                  <a:lnTo>
                    <a:pt x="4086227" y="2447925"/>
                  </a:lnTo>
                  <a:lnTo>
                    <a:pt x="0" y="2447925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76676" y="1"/>
              <a:ext cx="4076700" cy="1028699"/>
            </a:xfrm>
            <a:custGeom>
              <a:avLst/>
              <a:gdLst>
                <a:gd name="connsiteX0" fmla="*/ 0 w 2847975"/>
                <a:gd name="connsiteY0" fmla="*/ 0 h 1028699"/>
                <a:gd name="connsiteX1" fmla="*/ 2847975 w 2847975"/>
                <a:gd name="connsiteY1" fmla="*/ 0 h 1028699"/>
                <a:gd name="connsiteX2" fmla="*/ 2847975 w 2847975"/>
                <a:gd name="connsiteY2" fmla="*/ 1028699 h 1028699"/>
                <a:gd name="connsiteX3" fmla="*/ 0 w 2847975"/>
                <a:gd name="connsiteY3" fmla="*/ 1028699 h 102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7975" h="1028699">
                  <a:moveTo>
                    <a:pt x="0" y="0"/>
                  </a:moveTo>
                  <a:lnTo>
                    <a:pt x="2847975" y="0"/>
                  </a:lnTo>
                  <a:lnTo>
                    <a:pt x="2847975" y="1028699"/>
                  </a:lnTo>
                  <a:lnTo>
                    <a:pt x="0" y="1028699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9075" y="6067425"/>
              <a:ext cx="4086227" cy="790574"/>
            </a:xfrm>
            <a:custGeom>
              <a:avLst/>
              <a:gdLst>
                <a:gd name="connsiteX0" fmla="*/ 0 w 2933700"/>
                <a:gd name="connsiteY0" fmla="*/ 0 h 790574"/>
                <a:gd name="connsiteX1" fmla="*/ 2933700 w 2933700"/>
                <a:gd name="connsiteY1" fmla="*/ 0 h 790574"/>
                <a:gd name="connsiteX2" fmla="*/ 2933700 w 2933700"/>
                <a:gd name="connsiteY2" fmla="*/ 790574 h 790574"/>
                <a:gd name="connsiteX3" fmla="*/ 0 w 2933700"/>
                <a:gd name="connsiteY3" fmla="*/ 790574 h 7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700" h="790574">
                  <a:moveTo>
                    <a:pt x="0" y="0"/>
                  </a:moveTo>
                  <a:lnTo>
                    <a:pt x="2933700" y="0"/>
                  </a:lnTo>
                  <a:lnTo>
                    <a:pt x="2933700" y="790574"/>
                  </a:lnTo>
                  <a:lnTo>
                    <a:pt x="0" y="790574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2543176"/>
              <a:ext cx="1800225" cy="1866900"/>
            </a:xfrm>
            <a:custGeom>
              <a:avLst/>
              <a:gdLst>
                <a:gd name="connsiteX0" fmla="*/ 0 w 1800225"/>
                <a:gd name="connsiteY0" fmla="*/ 0 h 1524001"/>
                <a:gd name="connsiteX1" fmla="*/ 1800225 w 1800225"/>
                <a:gd name="connsiteY1" fmla="*/ 0 h 1524001"/>
                <a:gd name="connsiteX2" fmla="*/ 1800225 w 1800225"/>
                <a:gd name="connsiteY2" fmla="*/ 1524001 h 1524001"/>
                <a:gd name="connsiteX3" fmla="*/ 0 w 1800225"/>
                <a:gd name="connsiteY3" fmla="*/ 1524001 h 152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225" h="1524001">
                  <a:moveTo>
                    <a:pt x="0" y="0"/>
                  </a:moveTo>
                  <a:lnTo>
                    <a:pt x="1800225" y="0"/>
                  </a:lnTo>
                  <a:lnTo>
                    <a:pt x="1800225" y="1524001"/>
                  </a:lnTo>
                  <a:lnTo>
                    <a:pt x="0" y="1524001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77575" y="2543176"/>
              <a:ext cx="1114424" cy="2009773"/>
            </a:xfrm>
            <a:custGeom>
              <a:avLst/>
              <a:gdLst>
                <a:gd name="connsiteX0" fmla="*/ 0 w 1114424"/>
                <a:gd name="connsiteY0" fmla="*/ 0 h 1447799"/>
                <a:gd name="connsiteX1" fmla="*/ 1114424 w 1114424"/>
                <a:gd name="connsiteY1" fmla="*/ 0 h 1447799"/>
                <a:gd name="connsiteX2" fmla="*/ 1114424 w 1114424"/>
                <a:gd name="connsiteY2" fmla="*/ 1447799 h 1447799"/>
                <a:gd name="connsiteX3" fmla="*/ 0 w 1114424"/>
                <a:gd name="connsiteY3" fmla="*/ 1447799 h 14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4" h="1447799">
                  <a:moveTo>
                    <a:pt x="0" y="0"/>
                  </a:moveTo>
                  <a:lnTo>
                    <a:pt x="1114424" y="0"/>
                  </a:lnTo>
                  <a:lnTo>
                    <a:pt x="1114424" y="1447799"/>
                  </a:lnTo>
                  <a:lnTo>
                    <a:pt x="0" y="1447799"/>
                  </a:lnTo>
                  <a:close/>
                </a:path>
              </a:pathLst>
            </a:custGeom>
          </p:spPr>
        </p:pic>
      </p:grpSp>
      <p:sp>
        <p:nvSpPr>
          <p:cNvPr id="3" name="文本框 2"/>
          <p:cNvSpPr txBox="1"/>
          <p:nvPr/>
        </p:nvSpPr>
        <p:spPr>
          <a:xfrm>
            <a:off x="2209165" y="13131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10242" name="Text Box 2"/>
          <p:cNvSpPr/>
          <p:nvPr>
            <p:custDataLst>
              <p:tags r:id="rId1"/>
            </p:custDataLst>
          </p:nvPr>
        </p:nvSpPr>
        <p:spPr>
          <a:xfrm>
            <a:off x="384175" y="620713"/>
            <a:ext cx="11804650" cy="6201698"/>
          </a:xfrm>
          <a:prstGeom prst="rect">
            <a:avLst/>
          </a:prstGeom>
          <a:noFill/>
          <a:ln>
            <a:solidFill>
              <a:srgbClr val="CC0000"/>
            </a:solidFill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ru-RU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ru-RU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ru-RU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ru-RU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ru-RU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b="1" dirty="0">
                <a:solidFill>
                  <a:srgbClr val="00206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      </a:t>
            </a:r>
            <a:r>
              <a:rPr lang="zh-CN" sz="4000" b="1" dirty="0">
                <a:solidFill>
                  <a:srgbClr val="00206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二、</a:t>
            </a:r>
            <a:r>
              <a:rPr lang="zh-CN" altLang="en-US" sz="4000" b="1" dirty="0">
                <a:solidFill>
                  <a:srgbClr val="00206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文学类文本阅读答题要求 </a:t>
            </a:r>
            <a:endParaRPr lang="en-US" altLang="zh-CN" sz="4000" b="1" dirty="0">
              <a:solidFill>
                <a:srgbClr val="00206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zh-CN" sz="40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3600" smtClean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【</a:t>
            </a:r>
            <a:r>
              <a:rPr lang="zh-CN" altLang="en-US" sz="36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读</a:t>
            </a:r>
            <a:r>
              <a:rPr lang="zh-CN" altLang="en-US" sz="3600" dirty="0" smtClean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好</a:t>
            </a:r>
            <a:r>
              <a:rPr lang="en-US" altLang="zh-CN" sz="3600" dirty="0" smtClean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】</a:t>
            </a:r>
            <a:r>
              <a:rPr lang="zh-CN" altLang="en-US" sz="3600" dirty="0" smtClean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读</a:t>
            </a:r>
            <a:r>
              <a:rPr lang="zh-CN" altLang="en-US" sz="36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文章</a:t>
            </a: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（标题、开头段、过渡段、结尾段等），理解主旨，</a:t>
            </a:r>
            <a:r>
              <a:rPr lang="zh-CN" altLang="en-US" sz="36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整体把握</a:t>
            </a:r>
            <a:r>
              <a:rPr lang="zh-CN" altLang="en-US" sz="36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en-US" altLang="zh-CN" sz="3600" dirty="0" smtClean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lvl="0" indent="0" eaLnBrk="1" hangingPunct="1">
              <a:lnSpc>
                <a:spcPts val="4900"/>
              </a:lnSpc>
              <a:spcBef>
                <a:spcPct val="0"/>
              </a:spcBef>
              <a:buNone/>
            </a:pPr>
            <a:r>
              <a:rPr lang="en-US" altLang="zh-CN" sz="3600" dirty="0" smtClean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【</a:t>
            </a:r>
            <a:r>
              <a:rPr lang="zh-CN" altLang="en-US" sz="3600" dirty="0" smtClean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审</a:t>
            </a:r>
            <a:r>
              <a:rPr lang="zh-CN" altLang="en-US" sz="36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好</a:t>
            </a:r>
            <a:r>
              <a:rPr lang="en-US" altLang="zh-CN" sz="3600" dirty="0" smtClean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】</a:t>
            </a:r>
            <a:r>
              <a:rPr lang="zh-CN" altLang="en-US" sz="3600" dirty="0" smtClean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读</a:t>
            </a:r>
            <a:r>
              <a:rPr lang="zh-CN" altLang="en-US" sz="36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题干</a:t>
            </a: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，画出</a:t>
            </a:r>
            <a:r>
              <a:rPr lang="zh-CN" altLang="en-US" sz="36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限制性词</a:t>
            </a: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，切准要求，明确答题方面，</a:t>
            </a:r>
            <a:r>
              <a:rPr lang="zh-CN" altLang="en-US" sz="36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准确定位</a:t>
            </a:r>
            <a:r>
              <a:rPr lang="zh-CN" altLang="en-US" sz="36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en-US" altLang="zh-CN" sz="3600" dirty="0" smtClean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lvl="0" indent="0" eaLnBrk="1" hangingPunct="1">
              <a:lnSpc>
                <a:spcPts val="4900"/>
              </a:lnSpc>
              <a:spcBef>
                <a:spcPct val="0"/>
              </a:spcBef>
              <a:buNone/>
            </a:pPr>
            <a:r>
              <a:rPr lang="en-US" altLang="zh-CN" sz="3600" dirty="0" smtClean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【</a:t>
            </a:r>
            <a:r>
              <a:rPr lang="zh-CN" altLang="en-US" sz="3600" dirty="0" smtClean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析</a:t>
            </a:r>
            <a:r>
              <a:rPr lang="zh-CN" altLang="en-US" sz="36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好</a:t>
            </a:r>
            <a:r>
              <a:rPr lang="en-US" altLang="zh-CN" sz="3600" dirty="0" smtClean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】</a:t>
            </a:r>
            <a:r>
              <a:rPr lang="zh-CN" altLang="en-US" sz="3600" dirty="0" smtClean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相关</a:t>
            </a:r>
            <a:r>
              <a:rPr lang="zh-CN" altLang="en-US" sz="36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信息的筛选</a:t>
            </a: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，按要求适当</a:t>
            </a:r>
            <a:r>
              <a:rPr lang="zh-CN" altLang="en-US" sz="36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整合</a:t>
            </a:r>
            <a:r>
              <a:rPr lang="zh-CN" altLang="en-US" sz="36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zh-CN" altLang="en-US" sz="3600" dirty="0" smtClean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注意化形</a:t>
            </a:r>
            <a:r>
              <a:rPr lang="zh-CN" altLang="en-US" sz="36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象含蓄为具体直白）。</a:t>
            </a:r>
          </a:p>
          <a:p>
            <a:pPr marL="0" lvl="0" indent="0" eaLnBrk="1" hangingPunct="1">
              <a:lnSpc>
                <a:spcPts val="4900"/>
              </a:lnSpc>
              <a:spcBef>
                <a:spcPct val="0"/>
              </a:spcBef>
              <a:buNone/>
            </a:pPr>
            <a:r>
              <a:rPr lang="en-US" altLang="zh-CN" sz="3600" dirty="0" smtClean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【</a:t>
            </a:r>
            <a:r>
              <a:rPr lang="zh-CN" altLang="en-US" sz="3600" dirty="0" smtClean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写</a:t>
            </a:r>
            <a:r>
              <a:rPr lang="zh-CN" altLang="en-US" sz="36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好</a:t>
            </a:r>
            <a:r>
              <a:rPr lang="en-US" altLang="zh-CN" sz="3600" dirty="0" smtClean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】</a:t>
            </a:r>
            <a:r>
              <a:rPr lang="zh-CN" altLang="en-US" sz="3600" dirty="0" smtClean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写出</a:t>
            </a:r>
            <a:r>
              <a:rPr lang="zh-CN" altLang="en-US" sz="36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要点</a:t>
            </a: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，</a:t>
            </a:r>
            <a:r>
              <a:rPr lang="zh-CN" altLang="en-US" sz="36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写出层次</a:t>
            </a: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，分条叙述</a:t>
            </a:r>
            <a:r>
              <a:rPr lang="zh-CN" altLang="en-US" sz="36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①②③</a:t>
            </a:r>
            <a:r>
              <a:rPr lang="zh-CN" altLang="en-US" sz="36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en-US" altLang="zh-CN" sz="3600" dirty="0" smtClean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lvl="0" indent="0" eaLnBrk="1" hangingPunct="1">
              <a:lnSpc>
                <a:spcPts val="4900"/>
              </a:lnSpc>
              <a:spcBef>
                <a:spcPct val="0"/>
              </a:spcBef>
              <a:buNone/>
            </a:pPr>
            <a:endParaRPr lang="en-US" altLang="zh-CN" sz="3600" dirty="0" smtClean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6709b796-a908-4fba-8e68-244231ddcb62"/>
  <p:tag name="COMMONDATA" val="eyJjb3VudCI6OSwiaGRpZCI6IjA0OWQwYTdiNzUzYjAyMTExMTM2YzE4OGVmMTIzMWU5IiwidXNlckNvdW50Ijo5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  <p:tag name="PA" val="v3.2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  <p:tag name="PA" val="v3.2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2"/>
  <p:tag name="PA" val="v3.2.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2"/>
  <p:tag name="PA" val="v3.2.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3"/>
  <p:tag name="PA" val="v3.2.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4"/>
  <p:tag name="PA" val="v3.2.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"/>
  <p:tag name="PA" val="v3.2.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"/>
  <p:tag name="PA" val="v3.2.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"/>
  <p:tag name="PA" val="v3.2.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"/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"/>
  <p:tag name="KSO_WM_UNIT_TABLE_BEAUTIFY" val="{319d72ae-c5ce-4965-8c34-e74c90a51c76}"/>
  <p:tag name="TABLE_ENDDRAG_ORIGIN_RECT" val="948*365"/>
  <p:tag name="TABLE_ENDDRAG_RECT" val="5*40*948*365"/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"/>
  <p:tag name="PA" val="v3.2.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"/>
  <p:tag name="KSO_WM_UNIT_TABLE_BEAUTIFY" val="smartTable{b02ea448-f68b-4fcf-b3cd-78662de2e7b9}"/>
  <p:tag name="TABLE_ENDDRAG_ORIGIN_RECT" val="857*465"/>
  <p:tag name="TABLE_ENDDRAG_RECT" val="102*38*857*46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.2|1.3|0.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"/>
  <p:tag name="KSO_WM_UNIT_TABLE_BEAUTIFY" val="smartTable{733280a5-1559-4f07-ae63-fc387c6e187d}"/>
  <p:tag name="TABLE_ENDDRAG_ORIGIN_RECT" val="852*344"/>
  <p:tag name="TABLE_ENDDRAG_RECT" val="101*160*852*34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"/>
  <p:tag name="KSO_WM_UNIT_PLACING_PICTURE_USER_VIEWPORT" val="{&quot;height&quot;:8280,&quot;width&quot;:2096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"/>
  <p:tag name="KSO_WM_UNIT_TABLE_BEAUTIFY" val="smartTable{f356e5c6-1dbd-4234-ab5c-0e2f946ffce3}"/>
  <p:tag name="TABLE_ENDDRAG_ORIGIN_RECT" val="959*436"/>
  <p:tag name="TABLE_ENDDRAG_RECT" val="0*68*959*43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"/>
  <p:tag name="KSO_WM_UNIT_LINE_FILL_TYPE" val="2"/>
  <p:tag name="KSO_WM_UNIT_LINE_FORE_SCHEMECOLOR_INDEX" val="5"/>
  <p:tag name="KSO_WM_UNIT_LINE_FORE_SCHEMECOLOR_INDEX_BRIGHTNESS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  <p:tag name="KSO_WM_UNIT_LINE_FILL_TYPE" val="2"/>
  <p:tag name="KSO_WM_UNIT_LINE_FORE_SCHEMECOLOR_INDEX" val="5"/>
  <p:tag name="KSO_WM_UNIT_LINE_FORE_SCHEMECOLOR_INDEX_BRIGHTNESS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"/>
  <p:tag name="KSO_WM_UNIT_LINE_FILL_TYPE" val="2"/>
  <p:tag name="KSO_WM_UNIT_LINE_FORE_SCHEMECOLOR_INDEX" val="5"/>
  <p:tag name="KSO_WM_UNIT_LINE_FORE_SCHEMECOLOR_INDEX_BRIGHTNESS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13"/>
  <p:tag name="KSO_WM_UNIT_LINE_FORE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13"/>
  <p:tag name="KSO_WM_UNIT_LINE_FORE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13"/>
  <p:tag name="KSO_WM_UNIT_LINE_FORE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"/>
  <p:tag name="KSO_WM_UNIT_PLACING_PICTURE_USER_VIEWPORT" val="{&quot;height&quot;:8280,&quot;width&quot;:2096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8ca79b1-2b72-45b1-bb28-351602d15aa7}"/>
  <p:tag name="TABLE_ENDDRAG_ORIGIN_RECT" val="915*490"/>
  <p:tag name="TABLE_ENDDRAG_RECT" val="11*39*915*490"/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ec40fd0-2315-46a0-bd13-502c3b6cec0d}"/>
  <p:tag name="TABLE_ENDDRAG_ORIGIN_RECT" val="912*508"/>
  <p:tag name="TABLE_ENDDRAG_RECT" val="20*31*912*50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de94a2a-3a3c-42ef-aa7c-3eb36df79864}"/>
  <p:tag name="TABLE_ENDDRAG_ORIGIN_RECT" val="899*488"/>
  <p:tag name="TABLE_ENDDRAG_RECT" val="31*43*899*48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6c8fa5f-7258-44c8-950b-861325ad52f6}"/>
  <p:tag name="TABLE_ENDDRAG_ORIGIN_RECT" val="780*332"/>
  <p:tag name="TABLE_ENDDRAG_RECT" val="72*169*780*33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07b61bc-513e-4ab7-8ab1-e9cbb1e0b23d}"/>
  <p:tag name="TABLE_ENDDRAG_ORIGIN_RECT" val="791*331"/>
  <p:tag name="TABLE_ENDDRAG_RECT" val="52*116*791*3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41c9a64-5786-4363-9f58-c973a7b70d91}"/>
  <p:tag name="TABLE_ENDDRAG_ORIGIN_RECT" val="791*340"/>
  <p:tag name="TABLE_ENDDRAG_RECT" val="61*163*791*34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8"/>
  <p:tag name="KSO_WM_UNIT_TABLE_BEAUTIFY" val="smartTable{d20f9712-7c5c-4e7c-b5f0-05d97e3e1b5b}"/>
  <p:tag name="TABLE_ENDDRAG_ORIGIN_RECT" val="846*467"/>
  <p:tag name="TABLE_ENDDRAG_RECT" val="102*37*846*46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8"/>
  <p:tag name="PA" val="v3.2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9"/>
  <p:tag name="PA" val="v3.2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1"/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2"/>
  <p:tag name="PA" val="v3.2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4"/>
  <p:tag name="PA" val="v3.2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5"/>
  <p:tag name="PA" val="v3.2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0"/>
  <p:tag name="PA" val="v3.2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2"/>
  <p:tag name="PA" val="v3.2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3"/>
  <p:tag name="PA" val="v3.2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4"/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1"/>
  <p:tag name="PA" val="v3.2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2"/>
  <p:tag name="PA" val="v3.2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3"/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4"/>
  <p:tag name="PA" val="v3.2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2"/>
  <p:tag name="PA" val="v3.2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3"/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4497</Words>
  <Application>Microsoft Office PowerPoint</Application>
  <PresentationFormat>宽屏</PresentationFormat>
  <Paragraphs>692</Paragraphs>
  <Slides>57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84" baseType="lpstr">
      <vt:lpstr>宋体</vt:lpstr>
      <vt:lpstr>迷你简行楷</vt:lpstr>
      <vt:lpstr>微软雅黑</vt:lpstr>
      <vt:lpstr>Arial</vt:lpstr>
      <vt:lpstr>方正华隶简体</vt:lpstr>
      <vt:lpstr>等线</vt:lpstr>
      <vt:lpstr>Wingdings 2</vt:lpstr>
      <vt:lpstr>黑体</vt:lpstr>
      <vt:lpstr>华文隶书</vt:lpstr>
      <vt:lpstr>造字工房悦黑演示版常规体</vt:lpstr>
      <vt:lpstr>Times New Roman</vt:lpstr>
      <vt:lpstr>Wingdings</vt:lpstr>
      <vt:lpstr>Impact</vt:lpstr>
      <vt:lpstr>华文中宋</vt:lpstr>
      <vt:lpstr>楷体</vt:lpstr>
      <vt:lpstr>Algerian</vt:lpstr>
      <vt:lpstr>等线 Light</vt:lpstr>
      <vt:lpstr>文泉驿微米黑</vt:lpstr>
      <vt:lpstr>经典行书简</vt:lpstr>
      <vt:lpstr>Calibri</vt:lpstr>
      <vt:lpstr>华文行楷</vt:lpstr>
      <vt:lpstr>华文楷体</vt:lpstr>
      <vt:lpstr>隶书</vt:lpstr>
      <vt:lpstr>经典特黑简</vt:lpstr>
      <vt:lpstr>.黑体-韩语</vt:lpstr>
      <vt:lpstr>楷体_GB2312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成个 长人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彩彩</dc:creator>
  <cp:lastModifiedBy>Windows 用户</cp:lastModifiedBy>
  <cp:revision>46</cp:revision>
  <dcterms:created xsi:type="dcterms:W3CDTF">1900-01-01T00:00:00Z</dcterms:created>
  <dcterms:modified xsi:type="dcterms:W3CDTF">2023-06-01T08:17:50Z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KSOTemplateUUID">
    <vt:lpwstr>v1.0_mb_894XHj/UoBREGj5AG/idig==</vt:lpwstr>
  </property>
  <property fmtid="{D5CDD505-2E9C-101B-9397-08002B2CF9AE}" pid="7" name="ICV">
    <vt:lpwstr>58B7B3DCDF524C47878D621D377D45FF_13</vt:lpwstr>
  </property>
  <property fmtid="{D5CDD505-2E9C-101B-9397-08002B2CF9AE}" pid="8" name="KSOProductBuildVer">
    <vt:lpwstr>2052-11.1.0.14309</vt:lpwstr>
  </property>
</Properties>
</file>